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78" r:id="rId11"/>
    <p:sldId id="279" r:id="rId12"/>
    <p:sldId id="280" r:id="rId13"/>
    <p:sldId id="281" r:id="rId14"/>
    <p:sldId id="282" r:id="rId15"/>
    <p:sldId id="267" r:id="rId16"/>
    <p:sldId id="268" r:id="rId17"/>
    <p:sldId id="269" r:id="rId18"/>
    <p:sldId id="270" r:id="rId19"/>
    <p:sldId id="271" r:id="rId20"/>
    <p:sldId id="272" r:id="rId21"/>
    <p:sldId id="276" r:id="rId22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309"/>
    <p:restoredTop sz="94571"/>
  </p:normalViewPr>
  <p:slideViewPr>
    <p:cSldViewPr>
      <p:cViewPr varScale="1">
        <p:scale>
          <a:sx n="132" d="100"/>
          <a:sy n="132" d="100"/>
        </p:scale>
        <p:origin x="168" y="5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597C9A-8887-6D4C-A174-7FDDAED7FDE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E1624-8394-6A43-9086-BB63A04928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212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9E1624-8394-6A43-9086-BB63A04928B5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489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17784"/>
            <a:ext cx="9144000" cy="19685"/>
          </a:xfrm>
          <a:custGeom>
            <a:avLst/>
            <a:gdLst/>
            <a:ahLst/>
            <a:cxnLst/>
            <a:rect l="l" t="t" r="r" b="b"/>
            <a:pathLst>
              <a:path w="9144000" h="19684">
                <a:moveTo>
                  <a:pt x="0" y="0"/>
                </a:moveTo>
                <a:lnTo>
                  <a:pt x="0" y="19062"/>
                </a:lnTo>
                <a:lnTo>
                  <a:pt x="9144000" y="19062"/>
                </a:lnTo>
                <a:lnTo>
                  <a:pt x="91440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2613" y="369354"/>
            <a:ext cx="8118772" cy="4546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40655" y="1644702"/>
            <a:ext cx="3737609" cy="2818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rgbClr val="202020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9360"/>
            <a:ext cx="292608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E967AB-C3E7-71DC-261A-2384EFA78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75125"/>
            <a:ext cx="3276600" cy="921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79"/>
            <a:ext cx="7763157" cy="514807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0600" y="1660525"/>
            <a:ext cx="4321175" cy="89960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515"/>
              </a:spcBef>
            </a:pPr>
            <a:r>
              <a:rPr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Эмоции </a:t>
            </a:r>
            <a:r>
              <a:rPr sz="2800" b="1" dirty="0" err="1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месяца</a:t>
            </a:r>
            <a:r>
              <a:rPr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endParaRPr lang="ru-RU" sz="2800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2700" marR="5080">
              <a:lnSpc>
                <a:spcPts val="3000"/>
              </a:lnSpc>
              <a:spcBef>
                <a:spcPts val="515"/>
              </a:spcBef>
            </a:pPr>
            <a:r>
              <a:rPr lang="ru-RU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Стыд и Единство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08548" y="4403725"/>
            <a:ext cx="1112350" cy="610360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 algn="ctr">
              <a:lnSpc>
                <a:spcPct val="102299"/>
              </a:lnSpc>
              <a:spcBef>
                <a:spcPts val="65"/>
              </a:spcBef>
            </a:pPr>
            <a:r>
              <a:rPr lang="ru-RU" sz="2000" b="1" spc="-85" dirty="0">
                <a:solidFill>
                  <a:srgbClr val="202020"/>
                </a:solidFill>
                <a:latin typeface="Tahoma"/>
                <a:cs typeface="Tahoma"/>
              </a:rPr>
              <a:t>Октябрь</a:t>
            </a:r>
            <a:r>
              <a:rPr sz="2000" b="1" spc="-85" dirty="0">
                <a:solidFill>
                  <a:srgbClr val="202020"/>
                </a:solidFill>
                <a:latin typeface="Tahoma"/>
                <a:cs typeface="Tahoma"/>
              </a:rPr>
              <a:t> </a:t>
            </a:r>
            <a:r>
              <a:rPr sz="2000" b="1" spc="-20" dirty="0">
                <a:solidFill>
                  <a:srgbClr val="202020"/>
                </a:solidFill>
                <a:latin typeface="Tahoma"/>
                <a:cs typeface="Tahoma"/>
              </a:rPr>
              <a:t>2026</a:t>
            </a:r>
            <a:endParaRPr sz="2000" dirty="0">
              <a:latin typeface="Tahoma"/>
              <a:cs typeface="Tahom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B51A06-66CD-C0DC-E0F2-E5E11F751068}"/>
              </a:ext>
            </a:extLst>
          </p:cNvPr>
          <p:cNvSpPr txBox="1"/>
          <p:nvPr/>
        </p:nvSpPr>
        <p:spPr>
          <a:xfrm>
            <a:off x="914400" y="2879725"/>
            <a:ext cx="3306033" cy="925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515"/>
              </a:spcBef>
            </a:pPr>
            <a:r>
              <a:rPr lang="ru-RU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Ценность месяца: </a:t>
            </a:r>
          </a:p>
          <a:p>
            <a:pPr marL="12700" marR="5080">
              <a:lnSpc>
                <a:spcPts val="3000"/>
              </a:lnSpc>
              <a:spcBef>
                <a:spcPts val="515"/>
              </a:spcBef>
            </a:pPr>
            <a:r>
              <a:rPr lang="ru-RU" sz="2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Коллективизм</a:t>
            </a:r>
            <a:endParaRPr lang="ru-RU" sz="2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1431" y="79131"/>
            <a:ext cx="4003675" cy="1866264"/>
            <a:chOff x="211431" y="79131"/>
            <a:chExt cx="4003675" cy="1866264"/>
          </a:xfrm>
        </p:grpSpPr>
        <p:sp>
          <p:nvSpPr>
            <p:cNvPr id="3" name="object 3"/>
            <p:cNvSpPr/>
            <p:nvPr/>
          </p:nvSpPr>
          <p:spPr>
            <a:xfrm>
              <a:off x="211429" y="103504"/>
              <a:ext cx="4003675" cy="1841500"/>
            </a:xfrm>
            <a:custGeom>
              <a:avLst/>
              <a:gdLst/>
              <a:ahLst/>
              <a:cxnLst/>
              <a:rect l="l" t="t" r="r" b="b"/>
              <a:pathLst>
                <a:path w="4003675" h="1841500">
                  <a:moveTo>
                    <a:pt x="4003408" y="326504"/>
                  </a:moveTo>
                  <a:lnTo>
                    <a:pt x="4000754" y="286981"/>
                  </a:lnTo>
                  <a:lnTo>
                    <a:pt x="3988460" y="249339"/>
                  </a:lnTo>
                  <a:lnTo>
                    <a:pt x="3966908" y="214223"/>
                  </a:lnTo>
                  <a:lnTo>
                    <a:pt x="3936428" y="181673"/>
                  </a:lnTo>
                  <a:lnTo>
                    <a:pt x="3897338" y="151714"/>
                  </a:lnTo>
                  <a:lnTo>
                    <a:pt x="3849992" y="124371"/>
                  </a:lnTo>
                  <a:lnTo>
                    <a:pt x="3794709" y="99669"/>
                  </a:lnTo>
                  <a:lnTo>
                    <a:pt x="3731818" y="77622"/>
                  </a:lnTo>
                  <a:lnTo>
                    <a:pt x="3661676" y="58280"/>
                  </a:lnTo>
                  <a:lnTo>
                    <a:pt x="3623983" y="49631"/>
                  </a:lnTo>
                  <a:lnTo>
                    <a:pt x="3584600" y="41656"/>
                  </a:lnTo>
                  <a:lnTo>
                    <a:pt x="3543566" y="34378"/>
                  </a:lnTo>
                  <a:lnTo>
                    <a:pt x="3500932" y="27774"/>
                  </a:lnTo>
                  <a:lnTo>
                    <a:pt x="3456724" y="21882"/>
                  </a:lnTo>
                  <a:lnTo>
                    <a:pt x="3411004" y="16675"/>
                  </a:lnTo>
                  <a:lnTo>
                    <a:pt x="3363798" y="12166"/>
                  </a:lnTo>
                  <a:lnTo>
                    <a:pt x="3315144" y="8369"/>
                  </a:lnTo>
                  <a:lnTo>
                    <a:pt x="3265093" y="5270"/>
                  </a:lnTo>
                  <a:lnTo>
                    <a:pt x="3213684" y="2882"/>
                  </a:lnTo>
                  <a:lnTo>
                    <a:pt x="3160966" y="1206"/>
                  </a:lnTo>
                  <a:lnTo>
                    <a:pt x="3106978" y="241"/>
                  </a:lnTo>
                  <a:lnTo>
                    <a:pt x="3051759" y="0"/>
                  </a:lnTo>
                  <a:lnTo>
                    <a:pt x="2995345" y="482"/>
                  </a:lnTo>
                  <a:lnTo>
                    <a:pt x="2937776" y="1689"/>
                  </a:lnTo>
                  <a:lnTo>
                    <a:pt x="2879115" y="3632"/>
                  </a:lnTo>
                  <a:lnTo>
                    <a:pt x="2819387" y="6299"/>
                  </a:lnTo>
                  <a:lnTo>
                    <a:pt x="2758630" y="9702"/>
                  </a:lnTo>
                  <a:lnTo>
                    <a:pt x="2696895" y="13843"/>
                  </a:lnTo>
                  <a:lnTo>
                    <a:pt x="2634221" y="18732"/>
                  </a:lnTo>
                  <a:lnTo>
                    <a:pt x="2570657" y="24358"/>
                  </a:lnTo>
                  <a:lnTo>
                    <a:pt x="2506230" y="30734"/>
                  </a:lnTo>
                  <a:lnTo>
                    <a:pt x="2440990" y="37871"/>
                  </a:lnTo>
                  <a:lnTo>
                    <a:pt x="2374976" y="45745"/>
                  </a:lnTo>
                  <a:lnTo>
                    <a:pt x="2308237" y="54394"/>
                  </a:lnTo>
                  <a:lnTo>
                    <a:pt x="2240800" y="63792"/>
                  </a:lnTo>
                  <a:lnTo>
                    <a:pt x="2172728" y="73964"/>
                  </a:lnTo>
                  <a:lnTo>
                    <a:pt x="2104047" y="84899"/>
                  </a:lnTo>
                  <a:lnTo>
                    <a:pt x="2034806" y="96608"/>
                  </a:lnTo>
                  <a:lnTo>
                    <a:pt x="1965045" y="109093"/>
                  </a:lnTo>
                  <a:lnTo>
                    <a:pt x="1894801" y="122351"/>
                  </a:lnTo>
                  <a:lnTo>
                    <a:pt x="1824685" y="136283"/>
                  </a:lnTo>
                  <a:lnTo>
                    <a:pt x="1755305" y="150761"/>
                  </a:lnTo>
                  <a:lnTo>
                    <a:pt x="1686687" y="165760"/>
                  </a:lnTo>
                  <a:lnTo>
                    <a:pt x="1618894" y="181254"/>
                  </a:lnTo>
                  <a:lnTo>
                    <a:pt x="1551952" y="197243"/>
                  </a:lnTo>
                  <a:lnTo>
                    <a:pt x="1485887" y="213702"/>
                  </a:lnTo>
                  <a:lnTo>
                    <a:pt x="1420749" y="230606"/>
                  </a:lnTo>
                  <a:lnTo>
                    <a:pt x="1356563" y="247942"/>
                  </a:lnTo>
                  <a:lnTo>
                    <a:pt x="1293380" y="265684"/>
                  </a:lnTo>
                  <a:lnTo>
                    <a:pt x="1231239" y="283832"/>
                  </a:lnTo>
                  <a:lnTo>
                    <a:pt x="1170165" y="302348"/>
                  </a:lnTo>
                  <a:lnTo>
                    <a:pt x="1110195" y="321221"/>
                  </a:lnTo>
                  <a:lnTo>
                    <a:pt x="1051382" y="340423"/>
                  </a:lnTo>
                  <a:lnTo>
                    <a:pt x="993749" y="359956"/>
                  </a:lnTo>
                  <a:lnTo>
                    <a:pt x="937348" y="379780"/>
                  </a:lnTo>
                  <a:lnTo>
                    <a:pt x="882192" y="399897"/>
                  </a:lnTo>
                  <a:lnTo>
                    <a:pt x="828357" y="420268"/>
                  </a:lnTo>
                  <a:lnTo>
                    <a:pt x="775843" y="440893"/>
                  </a:lnTo>
                  <a:lnTo>
                    <a:pt x="724700" y="461733"/>
                  </a:lnTo>
                  <a:lnTo>
                    <a:pt x="674966" y="482790"/>
                  </a:lnTo>
                  <a:lnTo>
                    <a:pt x="626694" y="504024"/>
                  </a:lnTo>
                  <a:lnTo>
                    <a:pt x="579894" y="525437"/>
                  </a:lnTo>
                  <a:lnTo>
                    <a:pt x="534631" y="547001"/>
                  </a:lnTo>
                  <a:lnTo>
                    <a:pt x="490918" y="568693"/>
                  </a:lnTo>
                  <a:lnTo>
                    <a:pt x="448805" y="590499"/>
                  </a:lnTo>
                  <a:lnTo>
                    <a:pt x="408330" y="612406"/>
                  </a:lnTo>
                  <a:lnTo>
                    <a:pt x="369519" y="634390"/>
                  </a:lnTo>
                  <a:lnTo>
                    <a:pt x="332435" y="656437"/>
                  </a:lnTo>
                  <a:lnTo>
                    <a:pt x="297091" y="678510"/>
                  </a:lnTo>
                  <a:lnTo>
                    <a:pt x="263537" y="700608"/>
                  </a:lnTo>
                  <a:lnTo>
                    <a:pt x="231800" y="722718"/>
                  </a:lnTo>
                  <a:lnTo>
                    <a:pt x="173951" y="766851"/>
                  </a:lnTo>
                  <a:lnTo>
                    <a:pt x="123850" y="810780"/>
                  </a:lnTo>
                  <a:lnTo>
                    <a:pt x="81788" y="854341"/>
                  </a:lnTo>
                  <a:lnTo>
                    <a:pt x="48069" y="897394"/>
                  </a:lnTo>
                  <a:lnTo>
                    <a:pt x="22999" y="939787"/>
                  </a:lnTo>
                  <a:lnTo>
                    <a:pt x="6870" y="981367"/>
                  </a:lnTo>
                  <a:lnTo>
                    <a:pt x="0" y="1021981"/>
                  </a:lnTo>
                  <a:lnTo>
                    <a:pt x="114" y="1041882"/>
                  </a:lnTo>
                  <a:lnTo>
                    <a:pt x="7620" y="1080643"/>
                  </a:lnTo>
                  <a:lnTo>
                    <a:pt x="24587" y="1117028"/>
                  </a:lnTo>
                  <a:lnTo>
                    <a:pt x="50647" y="1150861"/>
                  </a:lnTo>
                  <a:lnTo>
                    <a:pt x="85471" y="1182116"/>
                  </a:lnTo>
                  <a:lnTo>
                    <a:pt x="128739" y="1210767"/>
                  </a:lnTo>
                  <a:lnTo>
                    <a:pt x="180098" y="1236802"/>
                  </a:lnTo>
                  <a:lnTo>
                    <a:pt x="239217" y="1260170"/>
                  </a:lnTo>
                  <a:lnTo>
                    <a:pt x="305777" y="1280871"/>
                  </a:lnTo>
                  <a:lnTo>
                    <a:pt x="379425" y="1298854"/>
                  </a:lnTo>
                  <a:lnTo>
                    <a:pt x="418807" y="1306830"/>
                  </a:lnTo>
                  <a:lnTo>
                    <a:pt x="459841" y="1314107"/>
                  </a:lnTo>
                  <a:lnTo>
                    <a:pt x="480809" y="1317358"/>
                  </a:lnTo>
                  <a:lnTo>
                    <a:pt x="461314" y="1332776"/>
                  </a:lnTo>
                  <a:lnTo>
                    <a:pt x="413448" y="1375829"/>
                  </a:lnTo>
                  <a:lnTo>
                    <a:pt x="375894" y="1417789"/>
                  </a:lnTo>
                  <a:lnTo>
                    <a:pt x="349084" y="1458417"/>
                  </a:lnTo>
                  <a:lnTo>
                    <a:pt x="333502" y="1497469"/>
                  </a:lnTo>
                  <a:lnTo>
                    <a:pt x="329615" y="1534731"/>
                  </a:lnTo>
                  <a:lnTo>
                    <a:pt x="332193" y="1552600"/>
                  </a:lnTo>
                  <a:lnTo>
                    <a:pt x="357835" y="1601431"/>
                  </a:lnTo>
                  <a:lnTo>
                    <a:pt x="389128" y="1629524"/>
                  </a:lnTo>
                  <a:lnTo>
                    <a:pt x="431177" y="1654035"/>
                  </a:lnTo>
                  <a:lnTo>
                    <a:pt x="483463" y="1674952"/>
                  </a:lnTo>
                  <a:lnTo>
                    <a:pt x="545452" y="1692300"/>
                  </a:lnTo>
                  <a:lnTo>
                    <a:pt x="616635" y="1706041"/>
                  </a:lnTo>
                  <a:lnTo>
                    <a:pt x="655497" y="1711566"/>
                  </a:lnTo>
                  <a:lnTo>
                    <a:pt x="696480" y="1716189"/>
                  </a:lnTo>
                  <a:lnTo>
                    <a:pt x="739495" y="1719910"/>
                  </a:lnTo>
                  <a:lnTo>
                    <a:pt x="784479" y="1722716"/>
                  </a:lnTo>
                  <a:lnTo>
                    <a:pt x="831367" y="1724634"/>
                  </a:lnTo>
                  <a:lnTo>
                    <a:pt x="880097" y="1725650"/>
                  </a:lnTo>
                  <a:lnTo>
                    <a:pt x="930605" y="1725752"/>
                  </a:lnTo>
                  <a:lnTo>
                    <a:pt x="982827" y="1724952"/>
                  </a:lnTo>
                  <a:lnTo>
                    <a:pt x="1036688" y="1723250"/>
                  </a:lnTo>
                  <a:lnTo>
                    <a:pt x="1092136" y="1720634"/>
                  </a:lnTo>
                  <a:lnTo>
                    <a:pt x="1149096" y="1717116"/>
                  </a:lnTo>
                  <a:lnTo>
                    <a:pt x="1207503" y="1712683"/>
                  </a:lnTo>
                  <a:lnTo>
                    <a:pt x="1267294" y="1707349"/>
                  </a:lnTo>
                  <a:lnTo>
                    <a:pt x="1328407" y="1701101"/>
                  </a:lnTo>
                  <a:lnTo>
                    <a:pt x="1390777" y="1693951"/>
                  </a:lnTo>
                  <a:lnTo>
                    <a:pt x="1454340" y="1685886"/>
                  </a:lnTo>
                  <a:lnTo>
                    <a:pt x="1519021" y="1676908"/>
                  </a:lnTo>
                  <a:lnTo>
                    <a:pt x="1547533" y="1672628"/>
                  </a:lnTo>
                  <a:lnTo>
                    <a:pt x="1550111" y="1681594"/>
                  </a:lnTo>
                  <a:lnTo>
                    <a:pt x="1571828" y="1715592"/>
                  </a:lnTo>
                  <a:lnTo>
                    <a:pt x="1607705" y="1745691"/>
                  </a:lnTo>
                  <a:lnTo>
                    <a:pt x="1656867" y="1771827"/>
                  </a:lnTo>
                  <a:lnTo>
                    <a:pt x="1718462" y="1793938"/>
                  </a:lnTo>
                  <a:lnTo>
                    <a:pt x="1791614" y="1811921"/>
                  </a:lnTo>
                  <a:lnTo>
                    <a:pt x="1832254" y="1819351"/>
                  </a:lnTo>
                  <a:lnTo>
                    <a:pt x="1875459" y="1825726"/>
                  </a:lnTo>
                  <a:lnTo>
                    <a:pt x="1921129" y="1831035"/>
                  </a:lnTo>
                  <a:lnTo>
                    <a:pt x="1969135" y="1835264"/>
                  </a:lnTo>
                  <a:lnTo>
                    <a:pt x="2019388" y="1838401"/>
                  </a:lnTo>
                  <a:lnTo>
                    <a:pt x="2071763" y="1840445"/>
                  </a:lnTo>
                  <a:lnTo>
                    <a:pt x="2126170" y="1841398"/>
                  </a:lnTo>
                  <a:lnTo>
                    <a:pt x="2182495" y="1841220"/>
                  </a:lnTo>
                  <a:lnTo>
                    <a:pt x="2240623" y="1839925"/>
                  </a:lnTo>
                  <a:lnTo>
                    <a:pt x="2300452" y="1837499"/>
                  </a:lnTo>
                  <a:lnTo>
                    <a:pt x="2361869" y="1833918"/>
                  </a:lnTo>
                  <a:lnTo>
                    <a:pt x="2424773" y="1829193"/>
                  </a:lnTo>
                  <a:lnTo>
                    <a:pt x="2489047" y="1823313"/>
                  </a:lnTo>
                  <a:lnTo>
                    <a:pt x="2554592" y="1816252"/>
                  </a:lnTo>
                  <a:lnTo>
                    <a:pt x="2621280" y="1808010"/>
                  </a:lnTo>
                  <a:lnTo>
                    <a:pt x="2689034" y="1798586"/>
                  </a:lnTo>
                  <a:lnTo>
                    <a:pt x="2757716" y="1787956"/>
                  </a:lnTo>
                  <a:lnTo>
                    <a:pt x="2827248" y="1776107"/>
                  </a:lnTo>
                  <a:lnTo>
                    <a:pt x="2896578" y="1763229"/>
                  </a:lnTo>
                  <a:lnTo>
                    <a:pt x="2964713" y="1749488"/>
                  </a:lnTo>
                  <a:lnTo>
                    <a:pt x="3031553" y="1734959"/>
                  </a:lnTo>
                  <a:lnTo>
                    <a:pt x="3096996" y="1719668"/>
                  </a:lnTo>
                  <a:lnTo>
                    <a:pt x="3160941" y="1703666"/>
                  </a:lnTo>
                  <a:lnTo>
                    <a:pt x="3223298" y="1687004"/>
                  </a:lnTo>
                  <a:lnTo>
                    <a:pt x="3283966" y="1669732"/>
                  </a:lnTo>
                  <a:lnTo>
                    <a:pt x="3342843" y="1651876"/>
                  </a:lnTo>
                  <a:lnTo>
                    <a:pt x="3399840" y="1633499"/>
                  </a:lnTo>
                  <a:lnTo>
                    <a:pt x="3454844" y="1614652"/>
                  </a:lnTo>
                  <a:lnTo>
                    <a:pt x="3507752" y="1595374"/>
                  </a:lnTo>
                  <a:lnTo>
                    <a:pt x="3558489" y="1575714"/>
                  </a:lnTo>
                  <a:lnTo>
                    <a:pt x="3606952" y="1555711"/>
                  </a:lnTo>
                  <a:lnTo>
                    <a:pt x="3653028" y="1535417"/>
                  </a:lnTo>
                  <a:lnTo>
                    <a:pt x="3696627" y="1514868"/>
                  </a:lnTo>
                  <a:lnTo>
                    <a:pt x="3737648" y="1494129"/>
                  </a:lnTo>
                  <a:lnTo>
                    <a:pt x="3776002" y="1473238"/>
                  </a:lnTo>
                  <a:lnTo>
                    <a:pt x="3811574" y="1452232"/>
                  </a:lnTo>
                  <a:lnTo>
                    <a:pt x="3844290" y="1431175"/>
                  </a:lnTo>
                  <a:lnTo>
                    <a:pt x="3900690" y="1389062"/>
                  </a:lnTo>
                  <a:lnTo>
                    <a:pt x="3944442" y="1347254"/>
                  </a:lnTo>
                  <a:lnTo>
                    <a:pt x="3974744" y="1306131"/>
                  </a:lnTo>
                  <a:lnTo>
                    <a:pt x="3990810" y="1266075"/>
                  </a:lnTo>
                  <a:lnTo>
                    <a:pt x="3993248" y="1246555"/>
                  </a:lnTo>
                  <a:lnTo>
                    <a:pt x="3991851" y="1227429"/>
                  </a:lnTo>
                  <a:lnTo>
                    <a:pt x="3977525" y="1191539"/>
                  </a:lnTo>
                  <a:lnTo>
                    <a:pt x="3948620" y="1159471"/>
                  </a:lnTo>
                  <a:lnTo>
                    <a:pt x="3905986" y="1131341"/>
                  </a:lnTo>
                  <a:lnTo>
                    <a:pt x="3850500" y="1107211"/>
                  </a:lnTo>
                  <a:lnTo>
                    <a:pt x="3783025" y="1087158"/>
                  </a:lnTo>
                  <a:lnTo>
                    <a:pt x="3745052" y="1078687"/>
                  </a:lnTo>
                  <a:lnTo>
                    <a:pt x="3704412" y="1071257"/>
                  </a:lnTo>
                  <a:lnTo>
                    <a:pt x="3661206" y="1064882"/>
                  </a:lnTo>
                  <a:lnTo>
                    <a:pt x="3615550" y="1059573"/>
                  </a:lnTo>
                  <a:lnTo>
                    <a:pt x="3567544" y="1055344"/>
                  </a:lnTo>
                  <a:lnTo>
                    <a:pt x="3517290" y="1052207"/>
                  </a:lnTo>
                  <a:lnTo>
                    <a:pt x="3499193" y="1051509"/>
                  </a:lnTo>
                  <a:lnTo>
                    <a:pt x="3522827" y="1031887"/>
                  </a:lnTo>
                  <a:lnTo>
                    <a:pt x="3562083" y="992924"/>
                  </a:lnTo>
                  <a:lnTo>
                    <a:pt x="3590125" y="954506"/>
                  </a:lnTo>
                  <a:lnTo>
                    <a:pt x="3606482" y="916724"/>
                  </a:lnTo>
                  <a:lnTo>
                    <a:pt x="3610660" y="879690"/>
                  </a:lnTo>
                  <a:lnTo>
                    <a:pt x="3608032" y="861479"/>
                  </a:lnTo>
                  <a:lnTo>
                    <a:pt x="3582543" y="811288"/>
                  </a:lnTo>
                  <a:lnTo>
                    <a:pt x="3551517" y="780897"/>
                  </a:lnTo>
                  <a:lnTo>
                    <a:pt x="3534397" y="768438"/>
                  </a:lnTo>
                  <a:lnTo>
                    <a:pt x="3554603" y="757974"/>
                  </a:lnTo>
                  <a:lnTo>
                    <a:pt x="3595090" y="736066"/>
                  </a:lnTo>
                  <a:lnTo>
                    <a:pt x="3633889" y="714082"/>
                  </a:lnTo>
                  <a:lnTo>
                    <a:pt x="3670973" y="692048"/>
                  </a:lnTo>
                  <a:lnTo>
                    <a:pt x="3706317" y="669963"/>
                  </a:lnTo>
                  <a:lnTo>
                    <a:pt x="3739883" y="647865"/>
                  </a:lnTo>
                  <a:lnTo>
                    <a:pt x="3771608" y="625767"/>
                  </a:lnTo>
                  <a:lnTo>
                    <a:pt x="3829456" y="581621"/>
                  </a:lnTo>
                  <a:lnTo>
                    <a:pt x="3879558" y="537705"/>
                  </a:lnTo>
                  <a:lnTo>
                    <a:pt x="3921620" y="494144"/>
                  </a:lnTo>
                  <a:lnTo>
                    <a:pt x="3955338" y="451091"/>
                  </a:lnTo>
                  <a:lnTo>
                    <a:pt x="3980408" y="408698"/>
                  </a:lnTo>
                  <a:lnTo>
                    <a:pt x="3996537" y="367118"/>
                  </a:lnTo>
                  <a:lnTo>
                    <a:pt x="4001147" y="346684"/>
                  </a:lnTo>
                  <a:lnTo>
                    <a:pt x="4003408" y="326504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0434" y="79131"/>
              <a:ext cx="2367280" cy="1598295"/>
            </a:xfrm>
            <a:custGeom>
              <a:avLst/>
              <a:gdLst/>
              <a:ahLst/>
              <a:cxnLst/>
              <a:rect l="l" t="t" r="r" b="b"/>
              <a:pathLst>
                <a:path w="2367280" h="1598295">
                  <a:moveTo>
                    <a:pt x="500370" y="366316"/>
                  </a:moveTo>
                  <a:lnTo>
                    <a:pt x="424750" y="375746"/>
                  </a:lnTo>
                  <a:lnTo>
                    <a:pt x="378058" y="384769"/>
                  </a:lnTo>
                  <a:lnTo>
                    <a:pt x="331437" y="396651"/>
                  </a:lnTo>
                  <a:lnTo>
                    <a:pt x="285501" y="411592"/>
                  </a:lnTo>
                  <a:lnTo>
                    <a:pt x="240862" y="429791"/>
                  </a:lnTo>
                  <a:lnTo>
                    <a:pt x="198134" y="451450"/>
                  </a:lnTo>
                  <a:lnTo>
                    <a:pt x="157930" y="476768"/>
                  </a:lnTo>
                  <a:lnTo>
                    <a:pt x="120863" y="505945"/>
                  </a:lnTo>
                  <a:lnTo>
                    <a:pt x="87547" y="539181"/>
                  </a:lnTo>
                  <a:lnTo>
                    <a:pt x="58594" y="576676"/>
                  </a:lnTo>
                  <a:lnTo>
                    <a:pt x="34617" y="618631"/>
                  </a:lnTo>
                  <a:lnTo>
                    <a:pt x="16806" y="663089"/>
                  </a:lnTo>
                  <a:lnTo>
                    <a:pt x="5446" y="708126"/>
                  </a:lnTo>
                  <a:lnTo>
                    <a:pt x="18" y="753545"/>
                  </a:lnTo>
                  <a:lnTo>
                    <a:pt x="0" y="799153"/>
                  </a:lnTo>
                  <a:lnTo>
                    <a:pt x="4870" y="844753"/>
                  </a:lnTo>
                  <a:lnTo>
                    <a:pt x="14110" y="890149"/>
                  </a:lnTo>
                  <a:lnTo>
                    <a:pt x="27197" y="935147"/>
                  </a:lnTo>
                  <a:lnTo>
                    <a:pt x="43611" y="979551"/>
                  </a:lnTo>
                  <a:lnTo>
                    <a:pt x="62830" y="1023165"/>
                  </a:lnTo>
                  <a:lnTo>
                    <a:pt x="84335" y="1065795"/>
                  </a:lnTo>
                  <a:lnTo>
                    <a:pt x="107604" y="1107244"/>
                  </a:lnTo>
                  <a:lnTo>
                    <a:pt x="132117" y="1147317"/>
                  </a:lnTo>
                  <a:lnTo>
                    <a:pt x="157351" y="1185819"/>
                  </a:lnTo>
                  <a:lnTo>
                    <a:pt x="182788" y="1222554"/>
                  </a:lnTo>
                  <a:lnTo>
                    <a:pt x="210962" y="1261520"/>
                  </a:lnTo>
                  <a:lnTo>
                    <a:pt x="239940" y="1300042"/>
                  </a:lnTo>
                  <a:lnTo>
                    <a:pt x="269697" y="1338080"/>
                  </a:lnTo>
                  <a:lnTo>
                    <a:pt x="300208" y="1375593"/>
                  </a:lnTo>
                  <a:lnTo>
                    <a:pt x="331449" y="1412542"/>
                  </a:lnTo>
                  <a:lnTo>
                    <a:pt x="363395" y="1448886"/>
                  </a:lnTo>
                  <a:lnTo>
                    <a:pt x="396020" y="1484585"/>
                  </a:lnTo>
                  <a:lnTo>
                    <a:pt x="429299" y="1519600"/>
                  </a:lnTo>
                  <a:lnTo>
                    <a:pt x="463208" y="1553889"/>
                  </a:lnTo>
                  <a:lnTo>
                    <a:pt x="497722" y="1587413"/>
                  </a:lnTo>
                  <a:lnTo>
                    <a:pt x="526136" y="1598017"/>
                  </a:lnTo>
                  <a:lnTo>
                    <a:pt x="551340" y="1585854"/>
                  </a:lnTo>
                  <a:lnTo>
                    <a:pt x="563207" y="1560999"/>
                  </a:lnTo>
                  <a:lnTo>
                    <a:pt x="551609" y="1533527"/>
                  </a:lnTo>
                  <a:lnTo>
                    <a:pt x="516538" y="1499317"/>
                  </a:lnTo>
                  <a:lnTo>
                    <a:pt x="482230" y="1464258"/>
                  </a:lnTo>
                  <a:lnTo>
                    <a:pt x="448648" y="1428458"/>
                  </a:lnTo>
                  <a:lnTo>
                    <a:pt x="415755" y="1392021"/>
                  </a:lnTo>
                  <a:lnTo>
                    <a:pt x="383514" y="1355055"/>
                  </a:lnTo>
                  <a:lnTo>
                    <a:pt x="351888" y="1317665"/>
                  </a:lnTo>
                  <a:lnTo>
                    <a:pt x="319280" y="1278099"/>
                  </a:lnTo>
                  <a:lnTo>
                    <a:pt x="286731" y="1237303"/>
                  </a:lnTo>
                  <a:lnTo>
                    <a:pt x="254736" y="1195303"/>
                  </a:lnTo>
                  <a:lnTo>
                    <a:pt x="223790" y="1152123"/>
                  </a:lnTo>
                  <a:lnTo>
                    <a:pt x="194391" y="1107789"/>
                  </a:lnTo>
                  <a:lnTo>
                    <a:pt x="167032" y="1062328"/>
                  </a:lnTo>
                  <a:lnTo>
                    <a:pt x="142210" y="1015763"/>
                  </a:lnTo>
                  <a:lnTo>
                    <a:pt x="120420" y="968122"/>
                  </a:lnTo>
                  <a:lnTo>
                    <a:pt x="102158" y="919429"/>
                  </a:lnTo>
                  <a:lnTo>
                    <a:pt x="87919" y="869710"/>
                  </a:lnTo>
                  <a:lnTo>
                    <a:pt x="79159" y="818507"/>
                  </a:lnTo>
                  <a:lnTo>
                    <a:pt x="77767" y="769601"/>
                  </a:lnTo>
                  <a:lnTo>
                    <a:pt x="83430" y="723233"/>
                  </a:lnTo>
                  <a:lnTo>
                    <a:pt x="95831" y="679639"/>
                  </a:lnTo>
                  <a:lnTo>
                    <a:pt x="114654" y="639059"/>
                  </a:lnTo>
                  <a:lnTo>
                    <a:pt x="139584" y="601732"/>
                  </a:lnTo>
                  <a:lnTo>
                    <a:pt x="170306" y="567895"/>
                  </a:lnTo>
                  <a:lnTo>
                    <a:pt x="206504" y="537787"/>
                  </a:lnTo>
                  <a:lnTo>
                    <a:pt x="247862" y="511647"/>
                  </a:lnTo>
                  <a:lnTo>
                    <a:pt x="294065" y="489714"/>
                  </a:lnTo>
                  <a:lnTo>
                    <a:pt x="353191" y="471340"/>
                  </a:lnTo>
                  <a:lnTo>
                    <a:pt x="398495" y="460107"/>
                  </a:lnTo>
                  <a:lnTo>
                    <a:pt x="431173" y="453364"/>
                  </a:lnTo>
                  <a:lnTo>
                    <a:pt x="427671" y="429919"/>
                  </a:lnTo>
                  <a:lnTo>
                    <a:pt x="425156" y="384769"/>
                  </a:lnTo>
                  <a:lnTo>
                    <a:pt x="425123" y="384174"/>
                  </a:lnTo>
                  <a:lnTo>
                    <a:pt x="425381" y="377941"/>
                  </a:lnTo>
                  <a:lnTo>
                    <a:pt x="425472" y="375746"/>
                  </a:lnTo>
                  <a:lnTo>
                    <a:pt x="500286" y="375746"/>
                  </a:lnTo>
                  <a:lnTo>
                    <a:pt x="500370" y="366316"/>
                  </a:lnTo>
                  <a:close/>
                </a:path>
                <a:path w="2367280" h="1598295">
                  <a:moveTo>
                    <a:pt x="504730" y="441227"/>
                  </a:moveTo>
                  <a:lnTo>
                    <a:pt x="501894" y="441465"/>
                  </a:lnTo>
                  <a:lnTo>
                    <a:pt x="449309" y="449621"/>
                  </a:lnTo>
                  <a:lnTo>
                    <a:pt x="431173" y="453364"/>
                  </a:lnTo>
                  <a:lnTo>
                    <a:pt x="434414" y="475064"/>
                  </a:lnTo>
                  <a:lnTo>
                    <a:pt x="434477" y="475486"/>
                  </a:lnTo>
                  <a:lnTo>
                    <a:pt x="445318" y="520086"/>
                  </a:lnTo>
                  <a:lnTo>
                    <a:pt x="445374" y="520317"/>
                  </a:lnTo>
                  <a:lnTo>
                    <a:pt x="460194" y="563856"/>
                  </a:lnTo>
                  <a:lnTo>
                    <a:pt x="479922" y="607902"/>
                  </a:lnTo>
                  <a:lnTo>
                    <a:pt x="505909" y="644543"/>
                  </a:lnTo>
                  <a:lnTo>
                    <a:pt x="541509" y="666176"/>
                  </a:lnTo>
                  <a:lnTo>
                    <a:pt x="590077" y="665202"/>
                  </a:lnTo>
                  <a:lnTo>
                    <a:pt x="629598" y="648400"/>
                  </a:lnTo>
                  <a:lnTo>
                    <a:pt x="665047" y="621843"/>
                  </a:lnTo>
                  <a:lnTo>
                    <a:pt x="693211" y="590780"/>
                  </a:lnTo>
                  <a:lnTo>
                    <a:pt x="573313" y="590780"/>
                  </a:lnTo>
                  <a:lnTo>
                    <a:pt x="545875" y="576069"/>
                  </a:lnTo>
                  <a:lnTo>
                    <a:pt x="525617" y="536084"/>
                  </a:lnTo>
                  <a:lnTo>
                    <a:pt x="511805" y="484376"/>
                  </a:lnTo>
                  <a:lnTo>
                    <a:pt x="511754" y="484185"/>
                  </a:lnTo>
                  <a:lnTo>
                    <a:pt x="504769" y="441465"/>
                  </a:lnTo>
                  <a:lnTo>
                    <a:pt x="504730" y="441227"/>
                  </a:lnTo>
                  <a:close/>
                </a:path>
                <a:path w="2367280" h="1598295">
                  <a:moveTo>
                    <a:pt x="729451" y="437220"/>
                  </a:moveTo>
                  <a:lnTo>
                    <a:pt x="552514" y="437220"/>
                  </a:lnTo>
                  <a:lnTo>
                    <a:pt x="597430" y="438469"/>
                  </a:lnTo>
                  <a:lnTo>
                    <a:pt x="632904" y="446795"/>
                  </a:lnTo>
                  <a:lnTo>
                    <a:pt x="655198" y="463781"/>
                  </a:lnTo>
                  <a:lnTo>
                    <a:pt x="660497" y="490618"/>
                  </a:lnTo>
                  <a:lnTo>
                    <a:pt x="660575" y="491009"/>
                  </a:lnTo>
                  <a:lnTo>
                    <a:pt x="650217" y="520086"/>
                  </a:lnTo>
                  <a:lnTo>
                    <a:pt x="628931" y="552191"/>
                  </a:lnTo>
                  <a:lnTo>
                    <a:pt x="601651" y="578649"/>
                  </a:lnTo>
                  <a:lnTo>
                    <a:pt x="573313" y="590780"/>
                  </a:lnTo>
                  <a:lnTo>
                    <a:pt x="693211" y="590780"/>
                  </a:lnTo>
                  <a:lnTo>
                    <a:pt x="694992" y="588816"/>
                  </a:lnTo>
                  <a:lnTo>
                    <a:pt x="718004" y="552604"/>
                  </a:lnTo>
                  <a:lnTo>
                    <a:pt x="732639" y="514683"/>
                  </a:lnTo>
                  <a:lnTo>
                    <a:pt x="737276" y="475486"/>
                  </a:lnTo>
                  <a:lnTo>
                    <a:pt x="737325" y="475064"/>
                  </a:lnTo>
                  <a:lnTo>
                    <a:pt x="729451" y="437220"/>
                  </a:lnTo>
                  <a:close/>
                </a:path>
                <a:path w="2367280" h="1598295">
                  <a:moveTo>
                    <a:pt x="1425858" y="75251"/>
                  </a:moveTo>
                  <a:lnTo>
                    <a:pt x="963362" y="75251"/>
                  </a:lnTo>
                  <a:lnTo>
                    <a:pt x="1012890" y="76575"/>
                  </a:lnTo>
                  <a:lnTo>
                    <a:pt x="1062481" y="79829"/>
                  </a:lnTo>
                  <a:lnTo>
                    <a:pt x="1112086" y="84891"/>
                  </a:lnTo>
                  <a:lnTo>
                    <a:pt x="1161657" y="91638"/>
                  </a:lnTo>
                  <a:lnTo>
                    <a:pt x="1211143" y="99949"/>
                  </a:lnTo>
                  <a:lnTo>
                    <a:pt x="1260498" y="109701"/>
                  </a:lnTo>
                  <a:lnTo>
                    <a:pt x="1309671" y="120773"/>
                  </a:lnTo>
                  <a:lnTo>
                    <a:pt x="1358614" y="133043"/>
                  </a:lnTo>
                  <a:lnTo>
                    <a:pt x="1407278" y="146388"/>
                  </a:lnTo>
                  <a:lnTo>
                    <a:pt x="1455615" y="160687"/>
                  </a:lnTo>
                  <a:lnTo>
                    <a:pt x="1503575" y="175818"/>
                  </a:lnTo>
                  <a:lnTo>
                    <a:pt x="1551110" y="191658"/>
                  </a:lnTo>
                  <a:lnTo>
                    <a:pt x="1598171" y="208087"/>
                  </a:lnTo>
                  <a:lnTo>
                    <a:pt x="1644710" y="224981"/>
                  </a:lnTo>
                  <a:lnTo>
                    <a:pt x="1690677" y="242219"/>
                  </a:lnTo>
                  <a:lnTo>
                    <a:pt x="1781406" y="277598"/>
                  </a:lnTo>
                  <a:lnTo>
                    <a:pt x="1826692" y="295990"/>
                  </a:lnTo>
                  <a:lnTo>
                    <a:pt x="1871855" y="314864"/>
                  </a:lnTo>
                  <a:lnTo>
                    <a:pt x="1916867" y="334229"/>
                  </a:lnTo>
                  <a:lnTo>
                    <a:pt x="1961700" y="354096"/>
                  </a:lnTo>
                  <a:lnTo>
                    <a:pt x="2006326" y="374474"/>
                  </a:lnTo>
                  <a:lnTo>
                    <a:pt x="2050718" y="395373"/>
                  </a:lnTo>
                  <a:lnTo>
                    <a:pt x="2094848" y="416803"/>
                  </a:lnTo>
                  <a:lnTo>
                    <a:pt x="2138688" y="438773"/>
                  </a:lnTo>
                  <a:lnTo>
                    <a:pt x="2182211" y="461294"/>
                  </a:lnTo>
                  <a:lnTo>
                    <a:pt x="2225388" y="484376"/>
                  </a:lnTo>
                  <a:lnTo>
                    <a:pt x="2268193" y="508027"/>
                  </a:lnTo>
                  <a:lnTo>
                    <a:pt x="2310597" y="532259"/>
                  </a:lnTo>
                  <a:lnTo>
                    <a:pt x="2340494" y="535861"/>
                  </a:lnTo>
                  <a:lnTo>
                    <a:pt x="2361667" y="517866"/>
                  </a:lnTo>
                  <a:lnTo>
                    <a:pt x="2366843" y="491009"/>
                  </a:lnTo>
                  <a:lnTo>
                    <a:pt x="2366918" y="490618"/>
                  </a:lnTo>
                  <a:lnTo>
                    <a:pt x="2304887" y="441227"/>
                  </a:lnTo>
                  <a:lnTo>
                    <a:pt x="2260159" y="416529"/>
                  </a:lnTo>
                  <a:lnTo>
                    <a:pt x="2215101" y="392473"/>
                  </a:lnTo>
                  <a:lnTo>
                    <a:pt x="2169673" y="369013"/>
                  </a:lnTo>
                  <a:lnTo>
                    <a:pt x="2123901" y="346138"/>
                  </a:lnTo>
                  <a:lnTo>
                    <a:pt x="2077815" y="323841"/>
                  </a:lnTo>
                  <a:lnTo>
                    <a:pt x="2031441" y="302112"/>
                  </a:lnTo>
                  <a:lnTo>
                    <a:pt x="1984808" y="280943"/>
                  </a:lnTo>
                  <a:lnTo>
                    <a:pt x="1937944" y="260324"/>
                  </a:lnTo>
                  <a:lnTo>
                    <a:pt x="1890876" y="240247"/>
                  </a:lnTo>
                  <a:lnTo>
                    <a:pt x="1843632" y="220703"/>
                  </a:lnTo>
                  <a:lnTo>
                    <a:pt x="1796240" y="201682"/>
                  </a:lnTo>
                  <a:lnTo>
                    <a:pt x="1748728" y="183177"/>
                  </a:lnTo>
                  <a:lnTo>
                    <a:pt x="1701124" y="165178"/>
                  </a:lnTo>
                  <a:lnTo>
                    <a:pt x="1655319" y="148424"/>
                  </a:lnTo>
                  <a:lnTo>
                    <a:pt x="1609267" y="132235"/>
                  </a:lnTo>
                  <a:lnTo>
                    <a:pt x="1562971" y="116670"/>
                  </a:lnTo>
                  <a:lnTo>
                    <a:pt x="1516436" y="101793"/>
                  </a:lnTo>
                  <a:lnTo>
                    <a:pt x="1469665" y="87664"/>
                  </a:lnTo>
                  <a:lnTo>
                    <a:pt x="1425858" y="75251"/>
                  </a:lnTo>
                  <a:close/>
                </a:path>
                <a:path w="2367280" h="1598295">
                  <a:moveTo>
                    <a:pt x="927942" y="0"/>
                  </a:moveTo>
                  <a:lnTo>
                    <a:pt x="875344" y="1521"/>
                  </a:lnTo>
                  <a:lnTo>
                    <a:pt x="823018" y="5772"/>
                  </a:lnTo>
                  <a:lnTo>
                    <a:pt x="771212" y="13069"/>
                  </a:lnTo>
                  <a:lnTo>
                    <a:pt x="720178" y="23727"/>
                  </a:lnTo>
                  <a:lnTo>
                    <a:pt x="670164" y="38062"/>
                  </a:lnTo>
                  <a:lnTo>
                    <a:pt x="621420" y="56390"/>
                  </a:lnTo>
                  <a:lnTo>
                    <a:pt x="578114" y="78665"/>
                  </a:lnTo>
                  <a:lnTo>
                    <a:pt x="540572" y="105776"/>
                  </a:lnTo>
                  <a:lnTo>
                    <a:pt x="508627" y="137167"/>
                  </a:lnTo>
                  <a:lnTo>
                    <a:pt x="482112" y="172280"/>
                  </a:lnTo>
                  <a:lnTo>
                    <a:pt x="460859" y="210558"/>
                  </a:lnTo>
                  <a:lnTo>
                    <a:pt x="444701" y="251443"/>
                  </a:lnTo>
                  <a:lnTo>
                    <a:pt x="433470" y="294379"/>
                  </a:lnTo>
                  <a:lnTo>
                    <a:pt x="427000" y="338809"/>
                  </a:lnTo>
                  <a:lnTo>
                    <a:pt x="425123" y="384174"/>
                  </a:lnTo>
                  <a:lnTo>
                    <a:pt x="427664" y="429791"/>
                  </a:lnTo>
                  <a:lnTo>
                    <a:pt x="431173" y="453364"/>
                  </a:lnTo>
                  <a:lnTo>
                    <a:pt x="449309" y="449621"/>
                  </a:lnTo>
                  <a:lnTo>
                    <a:pt x="501894" y="441465"/>
                  </a:lnTo>
                  <a:lnTo>
                    <a:pt x="504730" y="441227"/>
                  </a:lnTo>
                  <a:lnTo>
                    <a:pt x="503504" y="433728"/>
                  </a:lnTo>
                  <a:lnTo>
                    <a:pt x="500085" y="398070"/>
                  </a:lnTo>
                  <a:lnTo>
                    <a:pt x="500210" y="384174"/>
                  </a:lnTo>
                  <a:lnTo>
                    <a:pt x="500286" y="375746"/>
                  </a:lnTo>
                  <a:lnTo>
                    <a:pt x="424750" y="375746"/>
                  </a:lnTo>
                  <a:lnTo>
                    <a:pt x="470900" y="369381"/>
                  </a:lnTo>
                  <a:lnTo>
                    <a:pt x="500370" y="366316"/>
                  </a:lnTo>
                  <a:lnTo>
                    <a:pt x="500480" y="354096"/>
                  </a:lnTo>
                  <a:lnTo>
                    <a:pt x="500501" y="351746"/>
                  </a:lnTo>
                  <a:lnTo>
                    <a:pt x="506962" y="305996"/>
                  </a:lnTo>
                  <a:lnTo>
                    <a:pt x="519890" y="262045"/>
                  </a:lnTo>
                  <a:lnTo>
                    <a:pt x="539711" y="221121"/>
                  </a:lnTo>
                  <a:lnTo>
                    <a:pt x="566847" y="184448"/>
                  </a:lnTo>
                  <a:lnTo>
                    <a:pt x="601723" y="153253"/>
                  </a:lnTo>
                  <a:lnTo>
                    <a:pt x="639972" y="130457"/>
                  </a:lnTo>
                  <a:lnTo>
                    <a:pt x="682125" y="113034"/>
                  </a:lnTo>
                  <a:lnTo>
                    <a:pt x="726544" y="100090"/>
                  </a:lnTo>
                  <a:lnTo>
                    <a:pt x="771595" y="90735"/>
                  </a:lnTo>
                  <a:lnTo>
                    <a:pt x="815642" y="84076"/>
                  </a:lnTo>
                  <a:lnTo>
                    <a:pt x="864689" y="78879"/>
                  </a:lnTo>
                  <a:lnTo>
                    <a:pt x="913945" y="75978"/>
                  </a:lnTo>
                  <a:lnTo>
                    <a:pt x="963362" y="75251"/>
                  </a:lnTo>
                  <a:lnTo>
                    <a:pt x="1425858" y="75251"/>
                  </a:lnTo>
                  <a:lnTo>
                    <a:pt x="1422663" y="74346"/>
                  </a:lnTo>
                  <a:lnTo>
                    <a:pt x="1375436" y="61899"/>
                  </a:lnTo>
                  <a:lnTo>
                    <a:pt x="1327985" y="50386"/>
                  </a:lnTo>
                  <a:lnTo>
                    <a:pt x="1280317" y="39868"/>
                  </a:lnTo>
                  <a:lnTo>
                    <a:pt x="1232436" y="30406"/>
                  </a:lnTo>
                  <a:lnTo>
                    <a:pt x="1184345" y="22062"/>
                  </a:lnTo>
                  <a:lnTo>
                    <a:pt x="1136050" y="14899"/>
                  </a:lnTo>
                  <a:lnTo>
                    <a:pt x="1084865" y="8658"/>
                  </a:lnTo>
                  <a:lnTo>
                    <a:pt x="1032952" y="3884"/>
                  </a:lnTo>
                  <a:lnTo>
                    <a:pt x="980561" y="892"/>
                  </a:lnTo>
                  <a:lnTo>
                    <a:pt x="927942" y="0"/>
                  </a:lnTo>
                  <a:close/>
                </a:path>
                <a:path w="2367280" h="1598295">
                  <a:moveTo>
                    <a:pt x="568110" y="362007"/>
                  </a:moveTo>
                  <a:lnTo>
                    <a:pt x="517479" y="364537"/>
                  </a:lnTo>
                  <a:lnTo>
                    <a:pt x="500370" y="366316"/>
                  </a:lnTo>
                  <a:lnTo>
                    <a:pt x="500297" y="374474"/>
                  </a:lnTo>
                  <a:lnTo>
                    <a:pt x="500210" y="384174"/>
                  </a:lnTo>
                  <a:lnTo>
                    <a:pt x="500085" y="398070"/>
                  </a:lnTo>
                  <a:lnTo>
                    <a:pt x="503504" y="433728"/>
                  </a:lnTo>
                  <a:lnTo>
                    <a:pt x="504730" y="441227"/>
                  </a:lnTo>
                  <a:lnTo>
                    <a:pt x="552514" y="437220"/>
                  </a:lnTo>
                  <a:lnTo>
                    <a:pt x="729451" y="437220"/>
                  </a:lnTo>
                  <a:lnTo>
                    <a:pt x="729389" y="436922"/>
                  </a:lnTo>
                  <a:lnTo>
                    <a:pt x="706155" y="403430"/>
                  </a:lnTo>
                  <a:lnTo>
                    <a:pt x="666263" y="377941"/>
                  </a:lnTo>
                  <a:lnTo>
                    <a:pt x="618976" y="365304"/>
                  </a:lnTo>
                  <a:lnTo>
                    <a:pt x="568110" y="36200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54842" y="781564"/>
            <a:ext cx="2097957" cy="4975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150" spc="-55" dirty="0">
                <a:solidFill>
                  <a:srgbClr val="FFFFFF"/>
                </a:solidFill>
              </a:rPr>
              <a:t>Стыд</a:t>
            </a:r>
            <a:endParaRPr sz="3150" dirty="0"/>
          </a:p>
        </p:txBody>
      </p:sp>
      <p:sp>
        <p:nvSpPr>
          <p:cNvPr id="7" name="object 7"/>
          <p:cNvSpPr txBox="1"/>
          <p:nvPr/>
        </p:nvSpPr>
        <p:spPr>
          <a:xfrm>
            <a:off x="216787" y="2066423"/>
            <a:ext cx="431927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200" dirty="0"/>
              <a:t>Стыд — это не просто «покраснел и спрятался».</a:t>
            </a:r>
            <a:br>
              <a:rPr lang="ru-RU" sz="1200" dirty="0"/>
            </a:br>
            <a:r>
              <a:rPr lang="ru-RU" sz="1200" dirty="0"/>
              <a:t>Стыд — это сигнал, что тебе важно, как тебя видят другие, и что ты хочешь быть принятым. Он говорит: «Здесь что-то задело твои ценности или границы».</a:t>
            </a:r>
          </a:p>
          <a:p>
            <a:endParaRPr lang="ru-RU" sz="1200" dirty="0"/>
          </a:p>
          <a:p>
            <a:r>
              <a:rPr lang="ru-RU" sz="1200" dirty="0"/>
              <a:t>Это не значит, что ты плохой. Это значит, что ты живой и тебе не всё равно, что происходит вокруг.</a:t>
            </a:r>
          </a:p>
          <a:p>
            <a:endParaRPr lang="ru-RU" sz="1200" dirty="0"/>
          </a:p>
          <a:p>
            <a:r>
              <a:rPr lang="ru-RU" sz="1200" dirty="0"/>
              <a:t>Стыд может помочь заметить, где ты поступил не по совести, и выбрать, как исправить. А может — ранить, если ты начинаешь верить, что с тобой что-то не так.</a:t>
            </a:r>
          </a:p>
          <a:p>
            <a:r>
              <a:rPr lang="ru-RU" sz="1200" dirty="0"/>
              <a:t>Стыд — это не приговор. Это возможность стать честнее с собой и научиться отделять «я ошибся» от «я плохой».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1B3AA6-F111-730D-83E0-57816F180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2806" y="853880"/>
            <a:ext cx="4119221" cy="34420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1431" y="79131"/>
            <a:ext cx="4003675" cy="1866264"/>
            <a:chOff x="211431" y="79131"/>
            <a:chExt cx="4003675" cy="1866264"/>
          </a:xfrm>
        </p:grpSpPr>
        <p:sp>
          <p:nvSpPr>
            <p:cNvPr id="3" name="object 3"/>
            <p:cNvSpPr/>
            <p:nvPr/>
          </p:nvSpPr>
          <p:spPr>
            <a:xfrm>
              <a:off x="211429" y="103504"/>
              <a:ext cx="4003675" cy="1841500"/>
            </a:xfrm>
            <a:custGeom>
              <a:avLst/>
              <a:gdLst/>
              <a:ahLst/>
              <a:cxnLst/>
              <a:rect l="l" t="t" r="r" b="b"/>
              <a:pathLst>
                <a:path w="4003675" h="1841500">
                  <a:moveTo>
                    <a:pt x="4003408" y="326504"/>
                  </a:moveTo>
                  <a:lnTo>
                    <a:pt x="4000754" y="286981"/>
                  </a:lnTo>
                  <a:lnTo>
                    <a:pt x="3988460" y="249339"/>
                  </a:lnTo>
                  <a:lnTo>
                    <a:pt x="3966908" y="214223"/>
                  </a:lnTo>
                  <a:lnTo>
                    <a:pt x="3936428" y="181673"/>
                  </a:lnTo>
                  <a:lnTo>
                    <a:pt x="3897338" y="151714"/>
                  </a:lnTo>
                  <a:lnTo>
                    <a:pt x="3849992" y="124371"/>
                  </a:lnTo>
                  <a:lnTo>
                    <a:pt x="3794709" y="99669"/>
                  </a:lnTo>
                  <a:lnTo>
                    <a:pt x="3731818" y="77622"/>
                  </a:lnTo>
                  <a:lnTo>
                    <a:pt x="3661676" y="58280"/>
                  </a:lnTo>
                  <a:lnTo>
                    <a:pt x="3623983" y="49631"/>
                  </a:lnTo>
                  <a:lnTo>
                    <a:pt x="3584600" y="41656"/>
                  </a:lnTo>
                  <a:lnTo>
                    <a:pt x="3543566" y="34378"/>
                  </a:lnTo>
                  <a:lnTo>
                    <a:pt x="3500932" y="27774"/>
                  </a:lnTo>
                  <a:lnTo>
                    <a:pt x="3456724" y="21882"/>
                  </a:lnTo>
                  <a:lnTo>
                    <a:pt x="3411004" y="16675"/>
                  </a:lnTo>
                  <a:lnTo>
                    <a:pt x="3363798" y="12166"/>
                  </a:lnTo>
                  <a:lnTo>
                    <a:pt x="3315144" y="8369"/>
                  </a:lnTo>
                  <a:lnTo>
                    <a:pt x="3265093" y="5270"/>
                  </a:lnTo>
                  <a:lnTo>
                    <a:pt x="3213684" y="2882"/>
                  </a:lnTo>
                  <a:lnTo>
                    <a:pt x="3160966" y="1206"/>
                  </a:lnTo>
                  <a:lnTo>
                    <a:pt x="3106978" y="241"/>
                  </a:lnTo>
                  <a:lnTo>
                    <a:pt x="3051759" y="0"/>
                  </a:lnTo>
                  <a:lnTo>
                    <a:pt x="2995345" y="482"/>
                  </a:lnTo>
                  <a:lnTo>
                    <a:pt x="2937776" y="1689"/>
                  </a:lnTo>
                  <a:lnTo>
                    <a:pt x="2879115" y="3632"/>
                  </a:lnTo>
                  <a:lnTo>
                    <a:pt x="2819387" y="6299"/>
                  </a:lnTo>
                  <a:lnTo>
                    <a:pt x="2758630" y="9702"/>
                  </a:lnTo>
                  <a:lnTo>
                    <a:pt x="2696895" y="13843"/>
                  </a:lnTo>
                  <a:lnTo>
                    <a:pt x="2634221" y="18732"/>
                  </a:lnTo>
                  <a:lnTo>
                    <a:pt x="2570657" y="24358"/>
                  </a:lnTo>
                  <a:lnTo>
                    <a:pt x="2506230" y="30734"/>
                  </a:lnTo>
                  <a:lnTo>
                    <a:pt x="2440990" y="37871"/>
                  </a:lnTo>
                  <a:lnTo>
                    <a:pt x="2374976" y="45745"/>
                  </a:lnTo>
                  <a:lnTo>
                    <a:pt x="2308237" y="54394"/>
                  </a:lnTo>
                  <a:lnTo>
                    <a:pt x="2240800" y="63792"/>
                  </a:lnTo>
                  <a:lnTo>
                    <a:pt x="2172728" y="73964"/>
                  </a:lnTo>
                  <a:lnTo>
                    <a:pt x="2104047" y="84899"/>
                  </a:lnTo>
                  <a:lnTo>
                    <a:pt x="2034806" y="96608"/>
                  </a:lnTo>
                  <a:lnTo>
                    <a:pt x="1965045" y="109093"/>
                  </a:lnTo>
                  <a:lnTo>
                    <a:pt x="1894801" y="122351"/>
                  </a:lnTo>
                  <a:lnTo>
                    <a:pt x="1824685" y="136283"/>
                  </a:lnTo>
                  <a:lnTo>
                    <a:pt x="1755305" y="150761"/>
                  </a:lnTo>
                  <a:lnTo>
                    <a:pt x="1686687" y="165760"/>
                  </a:lnTo>
                  <a:lnTo>
                    <a:pt x="1618894" y="181254"/>
                  </a:lnTo>
                  <a:lnTo>
                    <a:pt x="1551952" y="197243"/>
                  </a:lnTo>
                  <a:lnTo>
                    <a:pt x="1485887" y="213702"/>
                  </a:lnTo>
                  <a:lnTo>
                    <a:pt x="1420749" y="230606"/>
                  </a:lnTo>
                  <a:lnTo>
                    <a:pt x="1356563" y="247942"/>
                  </a:lnTo>
                  <a:lnTo>
                    <a:pt x="1293380" y="265684"/>
                  </a:lnTo>
                  <a:lnTo>
                    <a:pt x="1231239" y="283832"/>
                  </a:lnTo>
                  <a:lnTo>
                    <a:pt x="1170165" y="302348"/>
                  </a:lnTo>
                  <a:lnTo>
                    <a:pt x="1110195" y="321221"/>
                  </a:lnTo>
                  <a:lnTo>
                    <a:pt x="1051382" y="340423"/>
                  </a:lnTo>
                  <a:lnTo>
                    <a:pt x="993749" y="359956"/>
                  </a:lnTo>
                  <a:lnTo>
                    <a:pt x="937348" y="379780"/>
                  </a:lnTo>
                  <a:lnTo>
                    <a:pt x="882192" y="399897"/>
                  </a:lnTo>
                  <a:lnTo>
                    <a:pt x="828357" y="420268"/>
                  </a:lnTo>
                  <a:lnTo>
                    <a:pt x="775843" y="440893"/>
                  </a:lnTo>
                  <a:lnTo>
                    <a:pt x="724700" y="461733"/>
                  </a:lnTo>
                  <a:lnTo>
                    <a:pt x="674966" y="482790"/>
                  </a:lnTo>
                  <a:lnTo>
                    <a:pt x="626694" y="504024"/>
                  </a:lnTo>
                  <a:lnTo>
                    <a:pt x="579894" y="525437"/>
                  </a:lnTo>
                  <a:lnTo>
                    <a:pt x="534631" y="547001"/>
                  </a:lnTo>
                  <a:lnTo>
                    <a:pt x="490918" y="568693"/>
                  </a:lnTo>
                  <a:lnTo>
                    <a:pt x="448805" y="590499"/>
                  </a:lnTo>
                  <a:lnTo>
                    <a:pt x="408330" y="612406"/>
                  </a:lnTo>
                  <a:lnTo>
                    <a:pt x="369519" y="634390"/>
                  </a:lnTo>
                  <a:lnTo>
                    <a:pt x="332435" y="656437"/>
                  </a:lnTo>
                  <a:lnTo>
                    <a:pt x="297091" y="678510"/>
                  </a:lnTo>
                  <a:lnTo>
                    <a:pt x="263537" y="700608"/>
                  </a:lnTo>
                  <a:lnTo>
                    <a:pt x="231800" y="722718"/>
                  </a:lnTo>
                  <a:lnTo>
                    <a:pt x="173951" y="766851"/>
                  </a:lnTo>
                  <a:lnTo>
                    <a:pt x="123850" y="810780"/>
                  </a:lnTo>
                  <a:lnTo>
                    <a:pt x="81788" y="854341"/>
                  </a:lnTo>
                  <a:lnTo>
                    <a:pt x="48069" y="897394"/>
                  </a:lnTo>
                  <a:lnTo>
                    <a:pt x="22999" y="939787"/>
                  </a:lnTo>
                  <a:lnTo>
                    <a:pt x="6870" y="981367"/>
                  </a:lnTo>
                  <a:lnTo>
                    <a:pt x="0" y="1021981"/>
                  </a:lnTo>
                  <a:lnTo>
                    <a:pt x="114" y="1041882"/>
                  </a:lnTo>
                  <a:lnTo>
                    <a:pt x="7620" y="1080643"/>
                  </a:lnTo>
                  <a:lnTo>
                    <a:pt x="24587" y="1117028"/>
                  </a:lnTo>
                  <a:lnTo>
                    <a:pt x="50647" y="1150861"/>
                  </a:lnTo>
                  <a:lnTo>
                    <a:pt x="85471" y="1182116"/>
                  </a:lnTo>
                  <a:lnTo>
                    <a:pt x="128739" y="1210767"/>
                  </a:lnTo>
                  <a:lnTo>
                    <a:pt x="180098" y="1236802"/>
                  </a:lnTo>
                  <a:lnTo>
                    <a:pt x="239217" y="1260170"/>
                  </a:lnTo>
                  <a:lnTo>
                    <a:pt x="305777" y="1280871"/>
                  </a:lnTo>
                  <a:lnTo>
                    <a:pt x="379425" y="1298854"/>
                  </a:lnTo>
                  <a:lnTo>
                    <a:pt x="418807" y="1306830"/>
                  </a:lnTo>
                  <a:lnTo>
                    <a:pt x="459841" y="1314107"/>
                  </a:lnTo>
                  <a:lnTo>
                    <a:pt x="480809" y="1317358"/>
                  </a:lnTo>
                  <a:lnTo>
                    <a:pt x="461314" y="1332776"/>
                  </a:lnTo>
                  <a:lnTo>
                    <a:pt x="413448" y="1375829"/>
                  </a:lnTo>
                  <a:lnTo>
                    <a:pt x="375894" y="1417789"/>
                  </a:lnTo>
                  <a:lnTo>
                    <a:pt x="349084" y="1458417"/>
                  </a:lnTo>
                  <a:lnTo>
                    <a:pt x="333502" y="1497469"/>
                  </a:lnTo>
                  <a:lnTo>
                    <a:pt x="329615" y="1534731"/>
                  </a:lnTo>
                  <a:lnTo>
                    <a:pt x="332193" y="1552600"/>
                  </a:lnTo>
                  <a:lnTo>
                    <a:pt x="357835" y="1601431"/>
                  </a:lnTo>
                  <a:lnTo>
                    <a:pt x="389128" y="1629524"/>
                  </a:lnTo>
                  <a:lnTo>
                    <a:pt x="431177" y="1654035"/>
                  </a:lnTo>
                  <a:lnTo>
                    <a:pt x="483463" y="1674952"/>
                  </a:lnTo>
                  <a:lnTo>
                    <a:pt x="545452" y="1692300"/>
                  </a:lnTo>
                  <a:lnTo>
                    <a:pt x="616635" y="1706041"/>
                  </a:lnTo>
                  <a:lnTo>
                    <a:pt x="655497" y="1711566"/>
                  </a:lnTo>
                  <a:lnTo>
                    <a:pt x="696480" y="1716189"/>
                  </a:lnTo>
                  <a:lnTo>
                    <a:pt x="739495" y="1719910"/>
                  </a:lnTo>
                  <a:lnTo>
                    <a:pt x="784479" y="1722716"/>
                  </a:lnTo>
                  <a:lnTo>
                    <a:pt x="831367" y="1724634"/>
                  </a:lnTo>
                  <a:lnTo>
                    <a:pt x="880097" y="1725650"/>
                  </a:lnTo>
                  <a:lnTo>
                    <a:pt x="930605" y="1725752"/>
                  </a:lnTo>
                  <a:lnTo>
                    <a:pt x="982827" y="1724952"/>
                  </a:lnTo>
                  <a:lnTo>
                    <a:pt x="1036688" y="1723250"/>
                  </a:lnTo>
                  <a:lnTo>
                    <a:pt x="1092136" y="1720634"/>
                  </a:lnTo>
                  <a:lnTo>
                    <a:pt x="1149096" y="1717116"/>
                  </a:lnTo>
                  <a:lnTo>
                    <a:pt x="1207503" y="1712683"/>
                  </a:lnTo>
                  <a:lnTo>
                    <a:pt x="1267294" y="1707349"/>
                  </a:lnTo>
                  <a:lnTo>
                    <a:pt x="1328407" y="1701101"/>
                  </a:lnTo>
                  <a:lnTo>
                    <a:pt x="1390777" y="1693951"/>
                  </a:lnTo>
                  <a:lnTo>
                    <a:pt x="1454340" y="1685886"/>
                  </a:lnTo>
                  <a:lnTo>
                    <a:pt x="1519021" y="1676908"/>
                  </a:lnTo>
                  <a:lnTo>
                    <a:pt x="1547533" y="1672628"/>
                  </a:lnTo>
                  <a:lnTo>
                    <a:pt x="1550111" y="1681594"/>
                  </a:lnTo>
                  <a:lnTo>
                    <a:pt x="1571828" y="1715592"/>
                  </a:lnTo>
                  <a:lnTo>
                    <a:pt x="1607705" y="1745691"/>
                  </a:lnTo>
                  <a:lnTo>
                    <a:pt x="1656867" y="1771827"/>
                  </a:lnTo>
                  <a:lnTo>
                    <a:pt x="1718462" y="1793938"/>
                  </a:lnTo>
                  <a:lnTo>
                    <a:pt x="1791614" y="1811921"/>
                  </a:lnTo>
                  <a:lnTo>
                    <a:pt x="1832254" y="1819351"/>
                  </a:lnTo>
                  <a:lnTo>
                    <a:pt x="1875459" y="1825726"/>
                  </a:lnTo>
                  <a:lnTo>
                    <a:pt x="1921129" y="1831035"/>
                  </a:lnTo>
                  <a:lnTo>
                    <a:pt x="1969135" y="1835264"/>
                  </a:lnTo>
                  <a:lnTo>
                    <a:pt x="2019388" y="1838401"/>
                  </a:lnTo>
                  <a:lnTo>
                    <a:pt x="2071763" y="1840445"/>
                  </a:lnTo>
                  <a:lnTo>
                    <a:pt x="2126170" y="1841398"/>
                  </a:lnTo>
                  <a:lnTo>
                    <a:pt x="2182495" y="1841220"/>
                  </a:lnTo>
                  <a:lnTo>
                    <a:pt x="2240623" y="1839925"/>
                  </a:lnTo>
                  <a:lnTo>
                    <a:pt x="2300452" y="1837499"/>
                  </a:lnTo>
                  <a:lnTo>
                    <a:pt x="2361869" y="1833918"/>
                  </a:lnTo>
                  <a:lnTo>
                    <a:pt x="2424773" y="1829193"/>
                  </a:lnTo>
                  <a:lnTo>
                    <a:pt x="2489047" y="1823313"/>
                  </a:lnTo>
                  <a:lnTo>
                    <a:pt x="2554592" y="1816252"/>
                  </a:lnTo>
                  <a:lnTo>
                    <a:pt x="2621280" y="1808010"/>
                  </a:lnTo>
                  <a:lnTo>
                    <a:pt x="2689034" y="1798586"/>
                  </a:lnTo>
                  <a:lnTo>
                    <a:pt x="2757716" y="1787956"/>
                  </a:lnTo>
                  <a:lnTo>
                    <a:pt x="2827248" y="1776107"/>
                  </a:lnTo>
                  <a:lnTo>
                    <a:pt x="2896578" y="1763229"/>
                  </a:lnTo>
                  <a:lnTo>
                    <a:pt x="2964713" y="1749488"/>
                  </a:lnTo>
                  <a:lnTo>
                    <a:pt x="3031553" y="1734959"/>
                  </a:lnTo>
                  <a:lnTo>
                    <a:pt x="3096996" y="1719668"/>
                  </a:lnTo>
                  <a:lnTo>
                    <a:pt x="3160941" y="1703666"/>
                  </a:lnTo>
                  <a:lnTo>
                    <a:pt x="3223298" y="1687004"/>
                  </a:lnTo>
                  <a:lnTo>
                    <a:pt x="3283966" y="1669732"/>
                  </a:lnTo>
                  <a:lnTo>
                    <a:pt x="3342843" y="1651876"/>
                  </a:lnTo>
                  <a:lnTo>
                    <a:pt x="3399840" y="1633499"/>
                  </a:lnTo>
                  <a:lnTo>
                    <a:pt x="3454844" y="1614652"/>
                  </a:lnTo>
                  <a:lnTo>
                    <a:pt x="3507752" y="1595374"/>
                  </a:lnTo>
                  <a:lnTo>
                    <a:pt x="3558489" y="1575714"/>
                  </a:lnTo>
                  <a:lnTo>
                    <a:pt x="3606952" y="1555711"/>
                  </a:lnTo>
                  <a:lnTo>
                    <a:pt x="3653028" y="1535417"/>
                  </a:lnTo>
                  <a:lnTo>
                    <a:pt x="3696627" y="1514868"/>
                  </a:lnTo>
                  <a:lnTo>
                    <a:pt x="3737648" y="1494129"/>
                  </a:lnTo>
                  <a:lnTo>
                    <a:pt x="3776002" y="1473238"/>
                  </a:lnTo>
                  <a:lnTo>
                    <a:pt x="3811574" y="1452232"/>
                  </a:lnTo>
                  <a:lnTo>
                    <a:pt x="3844290" y="1431175"/>
                  </a:lnTo>
                  <a:lnTo>
                    <a:pt x="3900690" y="1389062"/>
                  </a:lnTo>
                  <a:lnTo>
                    <a:pt x="3944442" y="1347254"/>
                  </a:lnTo>
                  <a:lnTo>
                    <a:pt x="3974744" y="1306131"/>
                  </a:lnTo>
                  <a:lnTo>
                    <a:pt x="3990810" y="1266075"/>
                  </a:lnTo>
                  <a:lnTo>
                    <a:pt x="3993248" y="1246555"/>
                  </a:lnTo>
                  <a:lnTo>
                    <a:pt x="3991851" y="1227429"/>
                  </a:lnTo>
                  <a:lnTo>
                    <a:pt x="3977525" y="1191539"/>
                  </a:lnTo>
                  <a:lnTo>
                    <a:pt x="3948620" y="1159471"/>
                  </a:lnTo>
                  <a:lnTo>
                    <a:pt x="3905986" y="1131341"/>
                  </a:lnTo>
                  <a:lnTo>
                    <a:pt x="3850500" y="1107211"/>
                  </a:lnTo>
                  <a:lnTo>
                    <a:pt x="3783025" y="1087158"/>
                  </a:lnTo>
                  <a:lnTo>
                    <a:pt x="3745052" y="1078687"/>
                  </a:lnTo>
                  <a:lnTo>
                    <a:pt x="3704412" y="1071257"/>
                  </a:lnTo>
                  <a:lnTo>
                    <a:pt x="3661206" y="1064882"/>
                  </a:lnTo>
                  <a:lnTo>
                    <a:pt x="3615550" y="1059573"/>
                  </a:lnTo>
                  <a:lnTo>
                    <a:pt x="3567544" y="1055344"/>
                  </a:lnTo>
                  <a:lnTo>
                    <a:pt x="3517290" y="1052207"/>
                  </a:lnTo>
                  <a:lnTo>
                    <a:pt x="3499193" y="1051509"/>
                  </a:lnTo>
                  <a:lnTo>
                    <a:pt x="3522827" y="1031887"/>
                  </a:lnTo>
                  <a:lnTo>
                    <a:pt x="3562083" y="992924"/>
                  </a:lnTo>
                  <a:lnTo>
                    <a:pt x="3590125" y="954506"/>
                  </a:lnTo>
                  <a:lnTo>
                    <a:pt x="3606482" y="916724"/>
                  </a:lnTo>
                  <a:lnTo>
                    <a:pt x="3610660" y="879690"/>
                  </a:lnTo>
                  <a:lnTo>
                    <a:pt x="3608032" y="861479"/>
                  </a:lnTo>
                  <a:lnTo>
                    <a:pt x="3582543" y="811288"/>
                  </a:lnTo>
                  <a:lnTo>
                    <a:pt x="3551517" y="780897"/>
                  </a:lnTo>
                  <a:lnTo>
                    <a:pt x="3534397" y="768438"/>
                  </a:lnTo>
                  <a:lnTo>
                    <a:pt x="3554603" y="757974"/>
                  </a:lnTo>
                  <a:lnTo>
                    <a:pt x="3595090" y="736066"/>
                  </a:lnTo>
                  <a:lnTo>
                    <a:pt x="3633889" y="714082"/>
                  </a:lnTo>
                  <a:lnTo>
                    <a:pt x="3670973" y="692048"/>
                  </a:lnTo>
                  <a:lnTo>
                    <a:pt x="3706317" y="669963"/>
                  </a:lnTo>
                  <a:lnTo>
                    <a:pt x="3739883" y="647865"/>
                  </a:lnTo>
                  <a:lnTo>
                    <a:pt x="3771608" y="625767"/>
                  </a:lnTo>
                  <a:lnTo>
                    <a:pt x="3829456" y="581621"/>
                  </a:lnTo>
                  <a:lnTo>
                    <a:pt x="3879558" y="537705"/>
                  </a:lnTo>
                  <a:lnTo>
                    <a:pt x="3921620" y="494144"/>
                  </a:lnTo>
                  <a:lnTo>
                    <a:pt x="3955338" y="451091"/>
                  </a:lnTo>
                  <a:lnTo>
                    <a:pt x="3980408" y="408698"/>
                  </a:lnTo>
                  <a:lnTo>
                    <a:pt x="3996537" y="367118"/>
                  </a:lnTo>
                  <a:lnTo>
                    <a:pt x="4001147" y="346684"/>
                  </a:lnTo>
                  <a:lnTo>
                    <a:pt x="4003408" y="326504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0434" y="79131"/>
              <a:ext cx="2367280" cy="1598295"/>
            </a:xfrm>
            <a:custGeom>
              <a:avLst/>
              <a:gdLst/>
              <a:ahLst/>
              <a:cxnLst/>
              <a:rect l="l" t="t" r="r" b="b"/>
              <a:pathLst>
                <a:path w="2367280" h="1598295">
                  <a:moveTo>
                    <a:pt x="500370" y="366316"/>
                  </a:moveTo>
                  <a:lnTo>
                    <a:pt x="424750" y="375746"/>
                  </a:lnTo>
                  <a:lnTo>
                    <a:pt x="378058" y="384769"/>
                  </a:lnTo>
                  <a:lnTo>
                    <a:pt x="331437" y="396651"/>
                  </a:lnTo>
                  <a:lnTo>
                    <a:pt x="285501" y="411592"/>
                  </a:lnTo>
                  <a:lnTo>
                    <a:pt x="240862" y="429791"/>
                  </a:lnTo>
                  <a:lnTo>
                    <a:pt x="198134" y="451450"/>
                  </a:lnTo>
                  <a:lnTo>
                    <a:pt x="157930" y="476768"/>
                  </a:lnTo>
                  <a:lnTo>
                    <a:pt x="120863" y="505945"/>
                  </a:lnTo>
                  <a:lnTo>
                    <a:pt x="87547" y="539181"/>
                  </a:lnTo>
                  <a:lnTo>
                    <a:pt x="58594" y="576676"/>
                  </a:lnTo>
                  <a:lnTo>
                    <a:pt x="34617" y="618631"/>
                  </a:lnTo>
                  <a:lnTo>
                    <a:pt x="16806" y="663089"/>
                  </a:lnTo>
                  <a:lnTo>
                    <a:pt x="5446" y="708126"/>
                  </a:lnTo>
                  <a:lnTo>
                    <a:pt x="18" y="753545"/>
                  </a:lnTo>
                  <a:lnTo>
                    <a:pt x="0" y="799153"/>
                  </a:lnTo>
                  <a:lnTo>
                    <a:pt x="4870" y="844753"/>
                  </a:lnTo>
                  <a:lnTo>
                    <a:pt x="14110" y="890149"/>
                  </a:lnTo>
                  <a:lnTo>
                    <a:pt x="27197" y="935147"/>
                  </a:lnTo>
                  <a:lnTo>
                    <a:pt x="43611" y="979551"/>
                  </a:lnTo>
                  <a:lnTo>
                    <a:pt x="62830" y="1023165"/>
                  </a:lnTo>
                  <a:lnTo>
                    <a:pt x="84335" y="1065795"/>
                  </a:lnTo>
                  <a:lnTo>
                    <a:pt x="107604" y="1107244"/>
                  </a:lnTo>
                  <a:lnTo>
                    <a:pt x="132117" y="1147317"/>
                  </a:lnTo>
                  <a:lnTo>
                    <a:pt x="157351" y="1185819"/>
                  </a:lnTo>
                  <a:lnTo>
                    <a:pt x="182788" y="1222554"/>
                  </a:lnTo>
                  <a:lnTo>
                    <a:pt x="210962" y="1261520"/>
                  </a:lnTo>
                  <a:lnTo>
                    <a:pt x="239940" y="1300042"/>
                  </a:lnTo>
                  <a:lnTo>
                    <a:pt x="269697" y="1338080"/>
                  </a:lnTo>
                  <a:lnTo>
                    <a:pt x="300208" y="1375593"/>
                  </a:lnTo>
                  <a:lnTo>
                    <a:pt x="331449" y="1412542"/>
                  </a:lnTo>
                  <a:lnTo>
                    <a:pt x="363395" y="1448886"/>
                  </a:lnTo>
                  <a:lnTo>
                    <a:pt x="396020" y="1484585"/>
                  </a:lnTo>
                  <a:lnTo>
                    <a:pt x="429299" y="1519600"/>
                  </a:lnTo>
                  <a:lnTo>
                    <a:pt x="463208" y="1553889"/>
                  </a:lnTo>
                  <a:lnTo>
                    <a:pt x="497722" y="1587413"/>
                  </a:lnTo>
                  <a:lnTo>
                    <a:pt x="526136" y="1598017"/>
                  </a:lnTo>
                  <a:lnTo>
                    <a:pt x="551340" y="1585854"/>
                  </a:lnTo>
                  <a:lnTo>
                    <a:pt x="563207" y="1560999"/>
                  </a:lnTo>
                  <a:lnTo>
                    <a:pt x="551609" y="1533527"/>
                  </a:lnTo>
                  <a:lnTo>
                    <a:pt x="516538" y="1499317"/>
                  </a:lnTo>
                  <a:lnTo>
                    <a:pt x="482230" y="1464258"/>
                  </a:lnTo>
                  <a:lnTo>
                    <a:pt x="448648" y="1428458"/>
                  </a:lnTo>
                  <a:lnTo>
                    <a:pt x="415755" y="1392021"/>
                  </a:lnTo>
                  <a:lnTo>
                    <a:pt x="383514" y="1355055"/>
                  </a:lnTo>
                  <a:lnTo>
                    <a:pt x="351888" y="1317665"/>
                  </a:lnTo>
                  <a:lnTo>
                    <a:pt x="319280" y="1278099"/>
                  </a:lnTo>
                  <a:lnTo>
                    <a:pt x="286731" y="1237303"/>
                  </a:lnTo>
                  <a:lnTo>
                    <a:pt x="254736" y="1195303"/>
                  </a:lnTo>
                  <a:lnTo>
                    <a:pt x="223790" y="1152123"/>
                  </a:lnTo>
                  <a:lnTo>
                    <a:pt x="194391" y="1107789"/>
                  </a:lnTo>
                  <a:lnTo>
                    <a:pt x="167032" y="1062328"/>
                  </a:lnTo>
                  <a:lnTo>
                    <a:pt x="142210" y="1015763"/>
                  </a:lnTo>
                  <a:lnTo>
                    <a:pt x="120420" y="968122"/>
                  </a:lnTo>
                  <a:lnTo>
                    <a:pt x="102158" y="919429"/>
                  </a:lnTo>
                  <a:lnTo>
                    <a:pt x="87919" y="869710"/>
                  </a:lnTo>
                  <a:lnTo>
                    <a:pt x="79159" y="818507"/>
                  </a:lnTo>
                  <a:lnTo>
                    <a:pt x="77767" y="769601"/>
                  </a:lnTo>
                  <a:lnTo>
                    <a:pt x="83430" y="723233"/>
                  </a:lnTo>
                  <a:lnTo>
                    <a:pt x="95831" y="679639"/>
                  </a:lnTo>
                  <a:lnTo>
                    <a:pt x="114654" y="639059"/>
                  </a:lnTo>
                  <a:lnTo>
                    <a:pt x="139584" y="601732"/>
                  </a:lnTo>
                  <a:lnTo>
                    <a:pt x="170306" y="567895"/>
                  </a:lnTo>
                  <a:lnTo>
                    <a:pt x="206504" y="537787"/>
                  </a:lnTo>
                  <a:lnTo>
                    <a:pt x="247862" y="511647"/>
                  </a:lnTo>
                  <a:lnTo>
                    <a:pt x="294065" y="489714"/>
                  </a:lnTo>
                  <a:lnTo>
                    <a:pt x="353191" y="471340"/>
                  </a:lnTo>
                  <a:lnTo>
                    <a:pt x="398495" y="460107"/>
                  </a:lnTo>
                  <a:lnTo>
                    <a:pt x="431173" y="453364"/>
                  </a:lnTo>
                  <a:lnTo>
                    <a:pt x="427671" y="429919"/>
                  </a:lnTo>
                  <a:lnTo>
                    <a:pt x="425156" y="384769"/>
                  </a:lnTo>
                  <a:lnTo>
                    <a:pt x="425123" y="384174"/>
                  </a:lnTo>
                  <a:lnTo>
                    <a:pt x="425381" y="377941"/>
                  </a:lnTo>
                  <a:lnTo>
                    <a:pt x="425472" y="375746"/>
                  </a:lnTo>
                  <a:lnTo>
                    <a:pt x="500286" y="375746"/>
                  </a:lnTo>
                  <a:lnTo>
                    <a:pt x="500370" y="366316"/>
                  </a:lnTo>
                  <a:close/>
                </a:path>
                <a:path w="2367280" h="1598295">
                  <a:moveTo>
                    <a:pt x="504730" y="441227"/>
                  </a:moveTo>
                  <a:lnTo>
                    <a:pt x="501894" y="441465"/>
                  </a:lnTo>
                  <a:lnTo>
                    <a:pt x="449309" y="449621"/>
                  </a:lnTo>
                  <a:lnTo>
                    <a:pt x="431173" y="453364"/>
                  </a:lnTo>
                  <a:lnTo>
                    <a:pt x="434414" y="475064"/>
                  </a:lnTo>
                  <a:lnTo>
                    <a:pt x="434477" y="475486"/>
                  </a:lnTo>
                  <a:lnTo>
                    <a:pt x="445318" y="520086"/>
                  </a:lnTo>
                  <a:lnTo>
                    <a:pt x="445374" y="520317"/>
                  </a:lnTo>
                  <a:lnTo>
                    <a:pt x="460194" y="563856"/>
                  </a:lnTo>
                  <a:lnTo>
                    <a:pt x="479922" y="607902"/>
                  </a:lnTo>
                  <a:lnTo>
                    <a:pt x="505909" y="644543"/>
                  </a:lnTo>
                  <a:lnTo>
                    <a:pt x="541509" y="666176"/>
                  </a:lnTo>
                  <a:lnTo>
                    <a:pt x="590077" y="665202"/>
                  </a:lnTo>
                  <a:lnTo>
                    <a:pt x="629598" y="648400"/>
                  </a:lnTo>
                  <a:lnTo>
                    <a:pt x="665047" y="621843"/>
                  </a:lnTo>
                  <a:lnTo>
                    <a:pt x="693211" y="590780"/>
                  </a:lnTo>
                  <a:lnTo>
                    <a:pt x="573313" y="590780"/>
                  </a:lnTo>
                  <a:lnTo>
                    <a:pt x="545875" y="576069"/>
                  </a:lnTo>
                  <a:lnTo>
                    <a:pt x="525617" y="536084"/>
                  </a:lnTo>
                  <a:lnTo>
                    <a:pt x="511805" y="484376"/>
                  </a:lnTo>
                  <a:lnTo>
                    <a:pt x="511754" y="484185"/>
                  </a:lnTo>
                  <a:lnTo>
                    <a:pt x="504769" y="441465"/>
                  </a:lnTo>
                  <a:lnTo>
                    <a:pt x="504730" y="441227"/>
                  </a:lnTo>
                  <a:close/>
                </a:path>
                <a:path w="2367280" h="1598295">
                  <a:moveTo>
                    <a:pt x="729451" y="437220"/>
                  </a:moveTo>
                  <a:lnTo>
                    <a:pt x="552514" y="437220"/>
                  </a:lnTo>
                  <a:lnTo>
                    <a:pt x="597430" y="438469"/>
                  </a:lnTo>
                  <a:lnTo>
                    <a:pt x="632904" y="446795"/>
                  </a:lnTo>
                  <a:lnTo>
                    <a:pt x="655198" y="463781"/>
                  </a:lnTo>
                  <a:lnTo>
                    <a:pt x="660497" y="490618"/>
                  </a:lnTo>
                  <a:lnTo>
                    <a:pt x="660575" y="491009"/>
                  </a:lnTo>
                  <a:lnTo>
                    <a:pt x="650217" y="520086"/>
                  </a:lnTo>
                  <a:lnTo>
                    <a:pt x="628931" y="552191"/>
                  </a:lnTo>
                  <a:lnTo>
                    <a:pt x="601651" y="578649"/>
                  </a:lnTo>
                  <a:lnTo>
                    <a:pt x="573313" y="590780"/>
                  </a:lnTo>
                  <a:lnTo>
                    <a:pt x="693211" y="590780"/>
                  </a:lnTo>
                  <a:lnTo>
                    <a:pt x="694992" y="588816"/>
                  </a:lnTo>
                  <a:lnTo>
                    <a:pt x="718004" y="552604"/>
                  </a:lnTo>
                  <a:lnTo>
                    <a:pt x="732639" y="514683"/>
                  </a:lnTo>
                  <a:lnTo>
                    <a:pt x="737276" y="475486"/>
                  </a:lnTo>
                  <a:lnTo>
                    <a:pt x="737325" y="475064"/>
                  </a:lnTo>
                  <a:lnTo>
                    <a:pt x="729451" y="437220"/>
                  </a:lnTo>
                  <a:close/>
                </a:path>
                <a:path w="2367280" h="1598295">
                  <a:moveTo>
                    <a:pt x="1425858" y="75251"/>
                  </a:moveTo>
                  <a:lnTo>
                    <a:pt x="963362" y="75251"/>
                  </a:lnTo>
                  <a:lnTo>
                    <a:pt x="1012890" y="76575"/>
                  </a:lnTo>
                  <a:lnTo>
                    <a:pt x="1062481" y="79829"/>
                  </a:lnTo>
                  <a:lnTo>
                    <a:pt x="1112086" y="84891"/>
                  </a:lnTo>
                  <a:lnTo>
                    <a:pt x="1161657" y="91638"/>
                  </a:lnTo>
                  <a:lnTo>
                    <a:pt x="1211143" y="99949"/>
                  </a:lnTo>
                  <a:lnTo>
                    <a:pt x="1260498" y="109701"/>
                  </a:lnTo>
                  <a:lnTo>
                    <a:pt x="1309671" y="120773"/>
                  </a:lnTo>
                  <a:lnTo>
                    <a:pt x="1358614" y="133043"/>
                  </a:lnTo>
                  <a:lnTo>
                    <a:pt x="1407278" y="146388"/>
                  </a:lnTo>
                  <a:lnTo>
                    <a:pt x="1455615" y="160687"/>
                  </a:lnTo>
                  <a:lnTo>
                    <a:pt x="1503575" y="175818"/>
                  </a:lnTo>
                  <a:lnTo>
                    <a:pt x="1551110" y="191658"/>
                  </a:lnTo>
                  <a:lnTo>
                    <a:pt x="1598171" y="208087"/>
                  </a:lnTo>
                  <a:lnTo>
                    <a:pt x="1644710" y="224981"/>
                  </a:lnTo>
                  <a:lnTo>
                    <a:pt x="1690677" y="242219"/>
                  </a:lnTo>
                  <a:lnTo>
                    <a:pt x="1781406" y="277598"/>
                  </a:lnTo>
                  <a:lnTo>
                    <a:pt x="1826692" y="295990"/>
                  </a:lnTo>
                  <a:lnTo>
                    <a:pt x="1871855" y="314864"/>
                  </a:lnTo>
                  <a:lnTo>
                    <a:pt x="1916867" y="334229"/>
                  </a:lnTo>
                  <a:lnTo>
                    <a:pt x="1961700" y="354096"/>
                  </a:lnTo>
                  <a:lnTo>
                    <a:pt x="2006326" y="374474"/>
                  </a:lnTo>
                  <a:lnTo>
                    <a:pt x="2050718" y="395373"/>
                  </a:lnTo>
                  <a:lnTo>
                    <a:pt x="2094848" y="416803"/>
                  </a:lnTo>
                  <a:lnTo>
                    <a:pt x="2138688" y="438773"/>
                  </a:lnTo>
                  <a:lnTo>
                    <a:pt x="2182211" y="461294"/>
                  </a:lnTo>
                  <a:lnTo>
                    <a:pt x="2225388" y="484376"/>
                  </a:lnTo>
                  <a:lnTo>
                    <a:pt x="2268193" y="508027"/>
                  </a:lnTo>
                  <a:lnTo>
                    <a:pt x="2310597" y="532259"/>
                  </a:lnTo>
                  <a:lnTo>
                    <a:pt x="2340494" y="535861"/>
                  </a:lnTo>
                  <a:lnTo>
                    <a:pt x="2361667" y="517866"/>
                  </a:lnTo>
                  <a:lnTo>
                    <a:pt x="2366843" y="491009"/>
                  </a:lnTo>
                  <a:lnTo>
                    <a:pt x="2366918" y="490618"/>
                  </a:lnTo>
                  <a:lnTo>
                    <a:pt x="2304887" y="441227"/>
                  </a:lnTo>
                  <a:lnTo>
                    <a:pt x="2260159" y="416529"/>
                  </a:lnTo>
                  <a:lnTo>
                    <a:pt x="2215101" y="392473"/>
                  </a:lnTo>
                  <a:lnTo>
                    <a:pt x="2169673" y="369013"/>
                  </a:lnTo>
                  <a:lnTo>
                    <a:pt x="2123901" y="346138"/>
                  </a:lnTo>
                  <a:lnTo>
                    <a:pt x="2077815" y="323841"/>
                  </a:lnTo>
                  <a:lnTo>
                    <a:pt x="2031441" y="302112"/>
                  </a:lnTo>
                  <a:lnTo>
                    <a:pt x="1984808" y="280943"/>
                  </a:lnTo>
                  <a:lnTo>
                    <a:pt x="1937944" y="260324"/>
                  </a:lnTo>
                  <a:lnTo>
                    <a:pt x="1890876" y="240247"/>
                  </a:lnTo>
                  <a:lnTo>
                    <a:pt x="1843632" y="220703"/>
                  </a:lnTo>
                  <a:lnTo>
                    <a:pt x="1796240" y="201682"/>
                  </a:lnTo>
                  <a:lnTo>
                    <a:pt x="1748728" y="183177"/>
                  </a:lnTo>
                  <a:lnTo>
                    <a:pt x="1701124" y="165178"/>
                  </a:lnTo>
                  <a:lnTo>
                    <a:pt x="1655319" y="148424"/>
                  </a:lnTo>
                  <a:lnTo>
                    <a:pt x="1609267" y="132235"/>
                  </a:lnTo>
                  <a:lnTo>
                    <a:pt x="1562971" y="116670"/>
                  </a:lnTo>
                  <a:lnTo>
                    <a:pt x="1516436" y="101793"/>
                  </a:lnTo>
                  <a:lnTo>
                    <a:pt x="1469665" y="87664"/>
                  </a:lnTo>
                  <a:lnTo>
                    <a:pt x="1425858" y="75251"/>
                  </a:lnTo>
                  <a:close/>
                </a:path>
                <a:path w="2367280" h="1598295">
                  <a:moveTo>
                    <a:pt x="927942" y="0"/>
                  </a:moveTo>
                  <a:lnTo>
                    <a:pt x="875344" y="1521"/>
                  </a:lnTo>
                  <a:lnTo>
                    <a:pt x="823018" y="5772"/>
                  </a:lnTo>
                  <a:lnTo>
                    <a:pt x="771212" y="13069"/>
                  </a:lnTo>
                  <a:lnTo>
                    <a:pt x="720178" y="23727"/>
                  </a:lnTo>
                  <a:lnTo>
                    <a:pt x="670164" y="38062"/>
                  </a:lnTo>
                  <a:lnTo>
                    <a:pt x="621420" y="56390"/>
                  </a:lnTo>
                  <a:lnTo>
                    <a:pt x="578114" y="78665"/>
                  </a:lnTo>
                  <a:lnTo>
                    <a:pt x="540572" y="105776"/>
                  </a:lnTo>
                  <a:lnTo>
                    <a:pt x="508627" y="137167"/>
                  </a:lnTo>
                  <a:lnTo>
                    <a:pt x="482112" y="172280"/>
                  </a:lnTo>
                  <a:lnTo>
                    <a:pt x="460859" y="210558"/>
                  </a:lnTo>
                  <a:lnTo>
                    <a:pt x="444701" y="251443"/>
                  </a:lnTo>
                  <a:lnTo>
                    <a:pt x="433470" y="294379"/>
                  </a:lnTo>
                  <a:lnTo>
                    <a:pt x="427000" y="338809"/>
                  </a:lnTo>
                  <a:lnTo>
                    <a:pt x="425123" y="384174"/>
                  </a:lnTo>
                  <a:lnTo>
                    <a:pt x="427664" y="429791"/>
                  </a:lnTo>
                  <a:lnTo>
                    <a:pt x="431173" y="453364"/>
                  </a:lnTo>
                  <a:lnTo>
                    <a:pt x="449309" y="449621"/>
                  </a:lnTo>
                  <a:lnTo>
                    <a:pt x="501894" y="441465"/>
                  </a:lnTo>
                  <a:lnTo>
                    <a:pt x="504730" y="441227"/>
                  </a:lnTo>
                  <a:lnTo>
                    <a:pt x="503504" y="433728"/>
                  </a:lnTo>
                  <a:lnTo>
                    <a:pt x="500085" y="398070"/>
                  </a:lnTo>
                  <a:lnTo>
                    <a:pt x="500210" y="384174"/>
                  </a:lnTo>
                  <a:lnTo>
                    <a:pt x="500286" y="375746"/>
                  </a:lnTo>
                  <a:lnTo>
                    <a:pt x="424750" y="375746"/>
                  </a:lnTo>
                  <a:lnTo>
                    <a:pt x="470900" y="369381"/>
                  </a:lnTo>
                  <a:lnTo>
                    <a:pt x="500370" y="366316"/>
                  </a:lnTo>
                  <a:lnTo>
                    <a:pt x="500480" y="354096"/>
                  </a:lnTo>
                  <a:lnTo>
                    <a:pt x="500501" y="351746"/>
                  </a:lnTo>
                  <a:lnTo>
                    <a:pt x="506962" y="305996"/>
                  </a:lnTo>
                  <a:lnTo>
                    <a:pt x="519890" y="262045"/>
                  </a:lnTo>
                  <a:lnTo>
                    <a:pt x="539711" y="221121"/>
                  </a:lnTo>
                  <a:lnTo>
                    <a:pt x="566847" y="184448"/>
                  </a:lnTo>
                  <a:lnTo>
                    <a:pt x="601723" y="153253"/>
                  </a:lnTo>
                  <a:lnTo>
                    <a:pt x="639972" y="130457"/>
                  </a:lnTo>
                  <a:lnTo>
                    <a:pt x="682125" y="113034"/>
                  </a:lnTo>
                  <a:lnTo>
                    <a:pt x="726544" y="100090"/>
                  </a:lnTo>
                  <a:lnTo>
                    <a:pt x="771595" y="90735"/>
                  </a:lnTo>
                  <a:lnTo>
                    <a:pt x="815642" y="84076"/>
                  </a:lnTo>
                  <a:lnTo>
                    <a:pt x="864689" y="78879"/>
                  </a:lnTo>
                  <a:lnTo>
                    <a:pt x="913945" y="75978"/>
                  </a:lnTo>
                  <a:lnTo>
                    <a:pt x="963362" y="75251"/>
                  </a:lnTo>
                  <a:lnTo>
                    <a:pt x="1425858" y="75251"/>
                  </a:lnTo>
                  <a:lnTo>
                    <a:pt x="1422663" y="74346"/>
                  </a:lnTo>
                  <a:lnTo>
                    <a:pt x="1375436" y="61899"/>
                  </a:lnTo>
                  <a:lnTo>
                    <a:pt x="1327985" y="50386"/>
                  </a:lnTo>
                  <a:lnTo>
                    <a:pt x="1280317" y="39868"/>
                  </a:lnTo>
                  <a:lnTo>
                    <a:pt x="1232436" y="30406"/>
                  </a:lnTo>
                  <a:lnTo>
                    <a:pt x="1184345" y="22062"/>
                  </a:lnTo>
                  <a:lnTo>
                    <a:pt x="1136050" y="14899"/>
                  </a:lnTo>
                  <a:lnTo>
                    <a:pt x="1084865" y="8658"/>
                  </a:lnTo>
                  <a:lnTo>
                    <a:pt x="1032952" y="3884"/>
                  </a:lnTo>
                  <a:lnTo>
                    <a:pt x="980561" y="892"/>
                  </a:lnTo>
                  <a:lnTo>
                    <a:pt x="927942" y="0"/>
                  </a:lnTo>
                  <a:close/>
                </a:path>
                <a:path w="2367280" h="1598295">
                  <a:moveTo>
                    <a:pt x="568110" y="362007"/>
                  </a:moveTo>
                  <a:lnTo>
                    <a:pt x="517479" y="364537"/>
                  </a:lnTo>
                  <a:lnTo>
                    <a:pt x="500370" y="366316"/>
                  </a:lnTo>
                  <a:lnTo>
                    <a:pt x="500297" y="374474"/>
                  </a:lnTo>
                  <a:lnTo>
                    <a:pt x="500210" y="384174"/>
                  </a:lnTo>
                  <a:lnTo>
                    <a:pt x="500085" y="398070"/>
                  </a:lnTo>
                  <a:lnTo>
                    <a:pt x="503504" y="433728"/>
                  </a:lnTo>
                  <a:lnTo>
                    <a:pt x="504730" y="441227"/>
                  </a:lnTo>
                  <a:lnTo>
                    <a:pt x="552514" y="437220"/>
                  </a:lnTo>
                  <a:lnTo>
                    <a:pt x="729451" y="437220"/>
                  </a:lnTo>
                  <a:lnTo>
                    <a:pt x="729389" y="436922"/>
                  </a:lnTo>
                  <a:lnTo>
                    <a:pt x="706155" y="403430"/>
                  </a:lnTo>
                  <a:lnTo>
                    <a:pt x="666263" y="377941"/>
                  </a:lnTo>
                  <a:lnTo>
                    <a:pt x="618976" y="365304"/>
                  </a:lnTo>
                  <a:lnTo>
                    <a:pt x="568110" y="36200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277473" y="866716"/>
            <a:ext cx="2221865" cy="48026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12700" marR="5080">
              <a:lnSpc>
                <a:spcPts val="3220"/>
              </a:lnSpc>
              <a:spcBef>
                <a:spcPts val="545"/>
              </a:spcBef>
            </a:pPr>
            <a:r>
              <a:rPr lang="ru-RU" sz="3000" dirty="0">
                <a:solidFill>
                  <a:schemeClr val="bg1"/>
                </a:solidFill>
              </a:rPr>
              <a:t>Единство</a:t>
            </a:r>
            <a:endParaRPr sz="3000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7898" y="1969377"/>
            <a:ext cx="4003675" cy="279307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r>
              <a:rPr lang="ru-RU" sz="1200" dirty="0"/>
              <a:t>Единство — это не просто «все за одного» и не одинаковые футболки.</a:t>
            </a:r>
            <a:br>
              <a:rPr lang="ru-RU" sz="1200" dirty="0"/>
            </a:br>
            <a:r>
              <a:rPr lang="ru-RU" sz="1200" dirty="0"/>
              <a:t>Единство — это когда рядом те, с кем можно быть собой, но при этом чувствовать: «мы — вместе». Это не про то, чтобы молчать ради мира, а про то, чтобы слышать друг друга.</a:t>
            </a:r>
          </a:p>
          <a:p>
            <a:endParaRPr lang="ru-RU" sz="1200" dirty="0"/>
          </a:p>
          <a:p>
            <a:r>
              <a:rPr lang="ru-RU" sz="1200" dirty="0"/>
              <a:t>Это когда твоя радость становится общей, а общая беда — не остаётся чужой.</a:t>
            </a:r>
          </a:p>
          <a:p>
            <a:endParaRPr lang="ru-RU" sz="1200" dirty="0"/>
          </a:p>
          <a:p>
            <a:r>
              <a:rPr lang="ru-RU" sz="1200" dirty="0"/>
              <a:t>Единство не требует, чтобы ты растворился в толпе. Оно разрешает тебе быть частью целого, не теряя себя.</a:t>
            </a:r>
          </a:p>
          <a:p>
            <a:r>
              <a:rPr lang="ru-RU" sz="1200" dirty="0"/>
              <a:t>Единство — это выбор: «Я рядом, даже когда мы разные, потому что нам важно одно и то же».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A3A01C-6AE4-04DB-C90D-BFBB273262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573" y="1331808"/>
            <a:ext cx="4796428" cy="26938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1431" y="79131"/>
            <a:ext cx="4284369" cy="1866264"/>
            <a:chOff x="211431" y="79131"/>
            <a:chExt cx="4003675" cy="1866264"/>
          </a:xfrm>
        </p:grpSpPr>
        <p:sp>
          <p:nvSpPr>
            <p:cNvPr id="3" name="object 3"/>
            <p:cNvSpPr/>
            <p:nvPr/>
          </p:nvSpPr>
          <p:spPr>
            <a:xfrm>
              <a:off x="211429" y="103504"/>
              <a:ext cx="4003675" cy="1841500"/>
            </a:xfrm>
            <a:custGeom>
              <a:avLst/>
              <a:gdLst/>
              <a:ahLst/>
              <a:cxnLst/>
              <a:rect l="l" t="t" r="r" b="b"/>
              <a:pathLst>
                <a:path w="4003675" h="1841500">
                  <a:moveTo>
                    <a:pt x="4003408" y="326504"/>
                  </a:moveTo>
                  <a:lnTo>
                    <a:pt x="4000754" y="286981"/>
                  </a:lnTo>
                  <a:lnTo>
                    <a:pt x="3988460" y="249339"/>
                  </a:lnTo>
                  <a:lnTo>
                    <a:pt x="3966908" y="214223"/>
                  </a:lnTo>
                  <a:lnTo>
                    <a:pt x="3936428" y="181673"/>
                  </a:lnTo>
                  <a:lnTo>
                    <a:pt x="3897338" y="151714"/>
                  </a:lnTo>
                  <a:lnTo>
                    <a:pt x="3849992" y="124371"/>
                  </a:lnTo>
                  <a:lnTo>
                    <a:pt x="3794709" y="99669"/>
                  </a:lnTo>
                  <a:lnTo>
                    <a:pt x="3731818" y="77622"/>
                  </a:lnTo>
                  <a:lnTo>
                    <a:pt x="3661676" y="58280"/>
                  </a:lnTo>
                  <a:lnTo>
                    <a:pt x="3623983" y="49631"/>
                  </a:lnTo>
                  <a:lnTo>
                    <a:pt x="3584600" y="41656"/>
                  </a:lnTo>
                  <a:lnTo>
                    <a:pt x="3543566" y="34378"/>
                  </a:lnTo>
                  <a:lnTo>
                    <a:pt x="3500932" y="27774"/>
                  </a:lnTo>
                  <a:lnTo>
                    <a:pt x="3456724" y="21882"/>
                  </a:lnTo>
                  <a:lnTo>
                    <a:pt x="3411004" y="16675"/>
                  </a:lnTo>
                  <a:lnTo>
                    <a:pt x="3363798" y="12166"/>
                  </a:lnTo>
                  <a:lnTo>
                    <a:pt x="3315144" y="8369"/>
                  </a:lnTo>
                  <a:lnTo>
                    <a:pt x="3265093" y="5270"/>
                  </a:lnTo>
                  <a:lnTo>
                    <a:pt x="3213684" y="2882"/>
                  </a:lnTo>
                  <a:lnTo>
                    <a:pt x="3160966" y="1206"/>
                  </a:lnTo>
                  <a:lnTo>
                    <a:pt x="3106978" y="241"/>
                  </a:lnTo>
                  <a:lnTo>
                    <a:pt x="3051759" y="0"/>
                  </a:lnTo>
                  <a:lnTo>
                    <a:pt x="2995345" y="482"/>
                  </a:lnTo>
                  <a:lnTo>
                    <a:pt x="2937776" y="1689"/>
                  </a:lnTo>
                  <a:lnTo>
                    <a:pt x="2879115" y="3632"/>
                  </a:lnTo>
                  <a:lnTo>
                    <a:pt x="2819387" y="6299"/>
                  </a:lnTo>
                  <a:lnTo>
                    <a:pt x="2758630" y="9702"/>
                  </a:lnTo>
                  <a:lnTo>
                    <a:pt x="2696895" y="13843"/>
                  </a:lnTo>
                  <a:lnTo>
                    <a:pt x="2634221" y="18732"/>
                  </a:lnTo>
                  <a:lnTo>
                    <a:pt x="2570657" y="24358"/>
                  </a:lnTo>
                  <a:lnTo>
                    <a:pt x="2506230" y="30734"/>
                  </a:lnTo>
                  <a:lnTo>
                    <a:pt x="2440990" y="37871"/>
                  </a:lnTo>
                  <a:lnTo>
                    <a:pt x="2374976" y="45745"/>
                  </a:lnTo>
                  <a:lnTo>
                    <a:pt x="2308237" y="54394"/>
                  </a:lnTo>
                  <a:lnTo>
                    <a:pt x="2240800" y="63792"/>
                  </a:lnTo>
                  <a:lnTo>
                    <a:pt x="2172728" y="73964"/>
                  </a:lnTo>
                  <a:lnTo>
                    <a:pt x="2104047" y="84899"/>
                  </a:lnTo>
                  <a:lnTo>
                    <a:pt x="2034806" y="96608"/>
                  </a:lnTo>
                  <a:lnTo>
                    <a:pt x="1965045" y="109093"/>
                  </a:lnTo>
                  <a:lnTo>
                    <a:pt x="1894801" y="122351"/>
                  </a:lnTo>
                  <a:lnTo>
                    <a:pt x="1824685" y="136283"/>
                  </a:lnTo>
                  <a:lnTo>
                    <a:pt x="1755305" y="150761"/>
                  </a:lnTo>
                  <a:lnTo>
                    <a:pt x="1686687" y="165760"/>
                  </a:lnTo>
                  <a:lnTo>
                    <a:pt x="1618894" y="181254"/>
                  </a:lnTo>
                  <a:lnTo>
                    <a:pt x="1551952" y="197243"/>
                  </a:lnTo>
                  <a:lnTo>
                    <a:pt x="1485887" y="213702"/>
                  </a:lnTo>
                  <a:lnTo>
                    <a:pt x="1420749" y="230606"/>
                  </a:lnTo>
                  <a:lnTo>
                    <a:pt x="1356563" y="247942"/>
                  </a:lnTo>
                  <a:lnTo>
                    <a:pt x="1293380" y="265684"/>
                  </a:lnTo>
                  <a:lnTo>
                    <a:pt x="1231239" y="283832"/>
                  </a:lnTo>
                  <a:lnTo>
                    <a:pt x="1170165" y="302348"/>
                  </a:lnTo>
                  <a:lnTo>
                    <a:pt x="1110195" y="321221"/>
                  </a:lnTo>
                  <a:lnTo>
                    <a:pt x="1051382" y="340423"/>
                  </a:lnTo>
                  <a:lnTo>
                    <a:pt x="993749" y="359956"/>
                  </a:lnTo>
                  <a:lnTo>
                    <a:pt x="937348" y="379780"/>
                  </a:lnTo>
                  <a:lnTo>
                    <a:pt x="882192" y="399897"/>
                  </a:lnTo>
                  <a:lnTo>
                    <a:pt x="828357" y="420268"/>
                  </a:lnTo>
                  <a:lnTo>
                    <a:pt x="775843" y="440893"/>
                  </a:lnTo>
                  <a:lnTo>
                    <a:pt x="724700" y="461733"/>
                  </a:lnTo>
                  <a:lnTo>
                    <a:pt x="674966" y="482790"/>
                  </a:lnTo>
                  <a:lnTo>
                    <a:pt x="626694" y="504024"/>
                  </a:lnTo>
                  <a:lnTo>
                    <a:pt x="579894" y="525437"/>
                  </a:lnTo>
                  <a:lnTo>
                    <a:pt x="534631" y="547001"/>
                  </a:lnTo>
                  <a:lnTo>
                    <a:pt x="490918" y="568693"/>
                  </a:lnTo>
                  <a:lnTo>
                    <a:pt x="448805" y="590499"/>
                  </a:lnTo>
                  <a:lnTo>
                    <a:pt x="408330" y="612406"/>
                  </a:lnTo>
                  <a:lnTo>
                    <a:pt x="369519" y="634390"/>
                  </a:lnTo>
                  <a:lnTo>
                    <a:pt x="332435" y="656437"/>
                  </a:lnTo>
                  <a:lnTo>
                    <a:pt x="297091" y="678510"/>
                  </a:lnTo>
                  <a:lnTo>
                    <a:pt x="263537" y="700608"/>
                  </a:lnTo>
                  <a:lnTo>
                    <a:pt x="231800" y="722718"/>
                  </a:lnTo>
                  <a:lnTo>
                    <a:pt x="173951" y="766851"/>
                  </a:lnTo>
                  <a:lnTo>
                    <a:pt x="123850" y="810780"/>
                  </a:lnTo>
                  <a:lnTo>
                    <a:pt x="81788" y="854341"/>
                  </a:lnTo>
                  <a:lnTo>
                    <a:pt x="48069" y="897394"/>
                  </a:lnTo>
                  <a:lnTo>
                    <a:pt x="22999" y="939787"/>
                  </a:lnTo>
                  <a:lnTo>
                    <a:pt x="6870" y="981367"/>
                  </a:lnTo>
                  <a:lnTo>
                    <a:pt x="0" y="1021981"/>
                  </a:lnTo>
                  <a:lnTo>
                    <a:pt x="114" y="1041882"/>
                  </a:lnTo>
                  <a:lnTo>
                    <a:pt x="7620" y="1080643"/>
                  </a:lnTo>
                  <a:lnTo>
                    <a:pt x="24587" y="1117028"/>
                  </a:lnTo>
                  <a:lnTo>
                    <a:pt x="50647" y="1150861"/>
                  </a:lnTo>
                  <a:lnTo>
                    <a:pt x="85471" y="1182116"/>
                  </a:lnTo>
                  <a:lnTo>
                    <a:pt x="128739" y="1210767"/>
                  </a:lnTo>
                  <a:lnTo>
                    <a:pt x="180098" y="1236802"/>
                  </a:lnTo>
                  <a:lnTo>
                    <a:pt x="239217" y="1260170"/>
                  </a:lnTo>
                  <a:lnTo>
                    <a:pt x="305777" y="1280871"/>
                  </a:lnTo>
                  <a:lnTo>
                    <a:pt x="379425" y="1298854"/>
                  </a:lnTo>
                  <a:lnTo>
                    <a:pt x="418807" y="1306830"/>
                  </a:lnTo>
                  <a:lnTo>
                    <a:pt x="459841" y="1314107"/>
                  </a:lnTo>
                  <a:lnTo>
                    <a:pt x="480809" y="1317358"/>
                  </a:lnTo>
                  <a:lnTo>
                    <a:pt x="461314" y="1332776"/>
                  </a:lnTo>
                  <a:lnTo>
                    <a:pt x="413448" y="1375829"/>
                  </a:lnTo>
                  <a:lnTo>
                    <a:pt x="375894" y="1417789"/>
                  </a:lnTo>
                  <a:lnTo>
                    <a:pt x="349084" y="1458417"/>
                  </a:lnTo>
                  <a:lnTo>
                    <a:pt x="333502" y="1497469"/>
                  </a:lnTo>
                  <a:lnTo>
                    <a:pt x="329615" y="1534731"/>
                  </a:lnTo>
                  <a:lnTo>
                    <a:pt x="332193" y="1552600"/>
                  </a:lnTo>
                  <a:lnTo>
                    <a:pt x="357835" y="1601431"/>
                  </a:lnTo>
                  <a:lnTo>
                    <a:pt x="389128" y="1629524"/>
                  </a:lnTo>
                  <a:lnTo>
                    <a:pt x="431177" y="1654035"/>
                  </a:lnTo>
                  <a:lnTo>
                    <a:pt x="483463" y="1674952"/>
                  </a:lnTo>
                  <a:lnTo>
                    <a:pt x="545452" y="1692300"/>
                  </a:lnTo>
                  <a:lnTo>
                    <a:pt x="616635" y="1706041"/>
                  </a:lnTo>
                  <a:lnTo>
                    <a:pt x="655497" y="1711566"/>
                  </a:lnTo>
                  <a:lnTo>
                    <a:pt x="696480" y="1716189"/>
                  </a:lnTo>
                  <a:lnTo>
                    <a:pt x="739495" y="1719910"/>
                  </a:lnTo>
                  <a:lnTo>
                    <a:pt x="784479" y="1722716"/>
                  </a:lnTo>
                  <a:lnTo>
                    <a:pt x="831367" y="1724634"/>
                  </a:lnTo>
                  <a:lnTo>
                    <a:pt x="880097" y="1725650"/>
                  </a:lnTo>
                  <a:lnTo>
                    <a:pt x="930605" y="1725752"/>
                  </a:lnTo>
                  <a:lnTo>
                    <a:pt x="982827" y="1724952"/>
                  </a:lnTo>
                  <a:lnTo>
                    <a:pt x="1036688" y="1723250"/>
                  </a:lnTo>
                  <a:lnTo>
                    <a:pt x="1092136" y="1720634"/>
                  </a:lnTo>
                  <a:lnTo>
                    <a:pt x="1149096" y="1717116"/>
                  </a:lnTo>
                  <a:lnTo>
                    <a:pt x="1207503" y="1712683"/>
                  </a:lnTo>
                  <a:lnTo>
                    <a:pt x="1267294" y="1707349"/>
                  </a:lnTo>
                  <a:lnTo>
                    <a:pt x="1328407" y="1701101"/>
                  </a:lnTo>
                  <a:lnTo>
                    <a:pt x="1390777" y="1693951"/>
                  </a:lnTo>
                  <a:lnTo>
                    <a:pt x="1454340" y="1685886"/>
                  </a:lnTo>
                  <a:lnTo>
                    <a:pt x="1519021" y="1676908"/>
                  </a:lnTo>
                  <a:lnTo>
                    <a:pt x="1547533" y="1672628"/>
                  </a:lnTo>
                  <a:lnTo>
                    <a:pt x="1550111" y="1681594"/>
                  </a:lnTo>
                  <a:lnTo>
                    <a:pt x="1571828" y="1715592"/>
                  </a:lnTo>
                  <a:lnTo>
                    <a:pt x="1607705" y="1745691"/>
                  </a:lnTo>
                  <a:lnTo>
                    <a:pt x="1656867" y="1771827"/>
                  </a:lnTo>
                  <a:lnTo>
                    <a:pt x="1718462" y="1793938"/>
                  </a:lnTo>
                  <a:lnTo>
                    <a:pt x="1791614" y="1811921"/>
                  </a:lnTo>
                  <a:lnTo>
                    <a:pt x="1832254" y="1819351"/>
                  </a:lnTo>
                  <a:lnTo>
                    <a:pt x="1875459" y="1825726"/>
                  </a:lnTo>
                  <a:lnTo>
                    <a:pt x="1921129" y="1831035"/>
                  </a:lnTo>
                  <a:lnTo>
                    <a:pt x="1969135" y="1835264"/>
                  </a:lnTo>
                  <a:lnTo>
                    <a:pt x="2019388" y="1838401"/>
                  </a:lnTo>
                  <a:lnTo>
                    <a:pt x="2071763" y="1840445"/>
                  </a:lnTo>
                  <a:lnTo>
                    <a:pt x="2126170" y="1841398"/>
                  </a:lnTo>
                  <a:lnTo>
                    <a:pt x="2182495" y="1841220"/>
                  </a:lnTo>
                  <a:lnTo>
                    <a:pt x="2240623" y="1839925"/>
                  </a:lnTo>
                  <a:lnTo>
                    <a:pt x="2300452" y="1837499"/>
                  </a:lnTo>
                  <a:lnTo>
                    <a:pt x="2361869" y="1833918"/>
                  </a:lnTo>
                  <a:lnTo>
                    <a:pt x="2424773" y="1829193"/>
                  </a:lnTo>
                  <a:lnTo>
                    <a:pt x="2489047" y="1823313"/>
                  </a:lnTo>
                  <a:lnTo>
                    <a:pt x="2554592" y="1816252"/>
                  </a:lnTo>
                  <a:lnTo>
                    <a:pt x="2621280" y="1808010"/>
                  </a:lnTo>
                  <a:lnTo>
                    <a:pt x="2689034" y="1798586"/>
                  </a:lnTo>
                  <a:lnTo>
                    <a:pt x="2757716" y="1787956"/>
                  </a:lnTo>
                  <a:lnTo>
                    <a:pt x="2827248" y="1776107"/>
                  </a:lnTo>
                  <a:lnTo>
                    <a:pt x="2896578" y="1763229"/>
                  </a:lnTo>
                  <a:lnTo>
                    <a:pt x="2964713" y="1749488"/>
                  </a:lnTo>
                  <a:lnTo>
                    <a:pt x="3031553" y="1734959"/>
                  </a:lnTo>
                  <a:lnTo>
                    <a:pt x="3096996" y="1719668"/>
                  </a:lnTo>
                  <a:lnTo>
                    <a:pt x="3160941" y="1703666"/>
                  </a:lnTo>
                  <a:lnTo>
                    <a:pt x="3223298" y="1687004"/>
                  </a:lnTo>
                  <a:lnTo>
                    <a:pt x="3283966" y="1669732"/>
                  </a:lnTo>
                  <a:lnTo>
                    <a:pt x="3342843" y="1651876"/>
                  </a:lnTo>
                  <a:lnTo>
                    <a:pt x="3399840" y="1633499"/>
                  </a:lnTo>
                  <a:lnTo>
                    <a:pt x="3454844" y="1614652"/>
                  </a:lnTo>
                  <a:lnTo>
                    <a:pt x="3507752" y="1595374"/>
                  </a:lnTo>
                  <a:lnTo>
                    <a:pt x="3558489" y="1575714"/>
                  </a:lnTo>
                  <a:lnTo>
                    <a:pt x="3606952" y="1555711"/>
                  </a:lnTo>
                  <a:lnTo>
                    <a:pt x="3653028" y="1535417"/>
                  </a:lnTo>
                  <a:lnTo>
                    <a:pt x="3696627" y="1514868"/>
                  </a:lnTo>
                  <a:lnTo>
                    <a:pt x="3737648" y="1494129"/>
                  </a:lnTo>
                  <a:lnTo>
                    <a:pt x="3776002" y="1473238"/>
                  </a:lnTo>
                  <a:lnTo>
                    <a:pt x="3811574" y="1452232"/>
                  </a:lnTo>
                  <a:lnTo>
                    <a:pt x="3844290" y="1431175"/>
                  </a:lnTo>
                  <a:lnTo>
                    <a:pt x="3900690" y="1389062"/>
                  </a:lnTo>
                  <a:lnTo>
                    <a:pt x="3944442" y="1347254"/>
                  </a:lnTo>
                  <a:lnTo>
                    <a:pt x="3974744" y="1306131"/>
                  </a:lnTo>
                  <a:lnTo>
                    <a:pt x="3990810" y="1266075"/>
                  </a:lnTo>
                  <a:lnTo>
                    <a:pt x="3993248" y="1246555"/>
                  </a:lnTo>
                  <a:lnTo>
                    <a:pt x="3991851" y="1227429"/>
                  </a:lnTo>
                  <a:lnTo>
                    <a:pt x="3977525" y="1191539"/>
                  </a:lnTo>
                  <a:lnTo>
                    <a:pt x="3948620" y="1159471"/>
                  </a:lnTo>
                  <a:lnTo>
                    <a:pt x="3905986" y="1131341"/>
                  </a:lnTo>
                  <a:lnTo>
                    <a:pt x="3850500" y="1107211"/>
                  </a:lnTo>
                  <a:lnTo>
                    <a:pt x="3783025" y="1087158"/>
                  </a:lnTo>
                  <a:lnTo>
                    <a:pt x="3745052" y="1078687"/>
                  </a:lnTo>
                  <a:lnTo>
                    <a:pt x="3704412" y="1071257"/>
                  </a:lnTo>
                  <a:lnTo>
                    <a:pt x="3661206" y="1064882"/>
                  </a:lnTo>
                  <a:lnTo>
                    <a:pt x="3615550" y="1059573"/>
                  </a:lnTo>
                  <a:lnTo>
                    <a:pt x="3567544" y="1055344"/>
                  </a:lnTo>
                  <a:lnTo>
                    <a:pt x="3517290" y="1052207"/>
                  </a:lnTo>
                  <a:lnTo>
                    <a:pt x="3499193" y="1051509"/>
                  </a:lnTo>
                  <a:lnTo>
                    <a:pt x="3522827" y="1031887"/>
                  </a:lnTo>
                  <a:lnTo>
                    <a:pt x="3562083" y="992924"/>
                  </a:lnTo>
                  <a:lnTo>
                    <a:pt x="3590125" y="954506"/>
                  </a:lnTo>
                  <a:lnTo>
                    <a:pt x="3606482" y="916724"/>
                  </a:lnTo>
                  <a:lnTo>
                    <a:pt x="3610660" y="879690"/>
                  </a:lnTo>
                  <a:lnTo>
                    <a:pt x="3608032" y="861479"/>
                  </a:lnTo>
                  <a:lnTo>
                    <a:pt x="3582543" y="811288"/>
                  </a:lnTo>
                  <a:lnTo>
                    <a:pt x="3551517" y="780897"/>
                  </a:lnTo>
                  <a:lnTo>
                    <a:pt x="3534397" y="768438"/>
                  </a:lnTo>
                  <a:lnTo>
                    <a:pt x="3554603" y="757974"/>
                  </a:lnTo>
                  <a:lnTo>
                    <a:pt x="3595090" y="736066"/>
                  </a:lnTo>
                  <a:lnTo>
                    <a:pt x="3633889" y="714082"/>
                  </a:lnTo>
                  <a:lnTo>
                    <a:pt x="3670973" y="692048"/>
                  </a:lnTo>
                  <a:lnTo>
                    <a:pt x="3706317" y="669963"/>
                  </a:lnTo>
                  <a:lnTo>
                    <a:pt x="3739883" y="647865"/>
                  </a:lnTo>
                  <a:lnTo>
                    <a:pt x="3771608" y="625767"/>
                  </a:lnTo>
                  <a:lnTo>
                    <a:pt x="3829456" y="581621"/>
                  </a:lnTo>
                  <a:lnTo>
                    <a:pt x="3879558" y="537705"/>
                  </a:lnTo>
                  <a:lnTo>
                    <a:pt x="3921620" y="494144"/>
                  </a:lnTo>
                  <a:lnTo>
                    <a:pt x="3955338" y="451091"/>
                  </a:lnTo>
                  <a:lnTo>
                    <a:pt x="3980408" y="408698"/>
                  </a:lnTo>
                  <a:lnTo>
                    <a:pt x="3996537" y="367118"/>
                  </a:lnTo>
                  <a:lnTo>
                    <a:pt x="4001147" y="346684"/>
                  </a:lnTo>
                  <a:lnTo>
                    <a:pt x="4003408" y="326504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90434" y="79131"/>
              <a:ext cx="2367280" cy="1598295"/>
            </a:xfrm>
            <a:custGeom>
              <a:avLst/>
              <a:gdLst/>
              <a:ahLst/>
              <a:cxnLst/>
              <a:rect l="l" t="t" r="r" b="b"/>
              <a:pathLst>
                <a:path w="2367280" h="1598295">
                  <a:moveTo>
                    <a:pt x="500370" y="366316"/>
                  </a:moveTo>
                  <a:lnTo>
                    <a:pt x="424750" y="375746"/>
                  </a:lnTo>
                  <a:lnTo>
                    <a:pt x="378058" y="384769"/>
                  </a:lnTo>
                  <a:lnTo>
                    <a:pt x="331437" y="396651"/>
                  </a:lnTo>
                  <a:lnTo>
                    <a:pt x="285501" y="411592"/>
                  </a:lnTo>
                  <a:lnTo>
                    <a:pt x="240862" y="429791"/>
                  </a:lnTo>
                  <a:lnTo>
                    <a:pt x="198134" y="451450"/>
                  </a:lnTo>
                  <a:lnTo>
                    <a:pt x="157930" y="476768"/>
                  </a:lnTo>
                  <a:lnTo>
                    <a:pt x="120863" y="505945"/>
                  </a:lnTo>
                  <a:lnTo>
                    <a:pt x="87547" y="539181"/>
                  </a:lnTo>
                  <a:lnTo>
                    <a:pt x="58594" y="576676"/>
                  </a:lnTo>
                  <a:lnTo>
                    <a:pt x="34617" y="618631"/>
                  </a:lnTo>
                  <a:lnTo>
                    <a:pt x="16806" y="663089"/>
                  </a:lnTo>
                  <a:lnTo>
                    <a:pt x="5446" y="708126"/>
                  </a:lnTo>
                  <a:lnTo>
                    <a:pt x="18" y="753545"/>
                  </a:lnTo>
                  <a:lnTo>
                    <a:pt x="0" y="799153"/>
                  </a:lnTo>
                  <a:lnTo>
                    <a:pt x="4870" y="844753"/>
                  </a:lnTo>
                  <a:lnTo>
                    <a:pt x="14110" y="890149"/>
                  </a:lnTo>
                  <a:lnTo>
                    <a:pt x="27197" y="935147"/>
                  </a:lnTo>
                  <a:lnTo>
                    <a:pt x="43611" y="979551"/>
                  </a:lnTo>
                  <a:lnTo>
                    <a:pt x="62830" y="1023165"/>
                  </a:lnTo>
                  <a:lnTo>
                    <a:pt x="84335" y="1065795"/>
                  </a:lnTo>
                  <a:lnTo>
                    <a:pt x="107604" y="1107244"/>
                  </a:lnTo>
                  <a:lnTo>
                    <a:pt x="132117" y="1147317"/>
                  </a:lnTo>
                  <a:lnTo>
                    <a:pt x="157351" y="1185819"/>
                  </a:lnTo>
                  <a:lnTo>
                    <a:pt x="182788" y="1222554"/>
                  </a:lnTo>
                  <a:lnTo>
                    <a:pt x="210962" y="1261520"/>
                  </a:lnTo>
                  <a:lnTo>
                    <a:pt x="239940" y="1300042"/>
                  </a:lnTo>
                  <a:lnTo>
                    <a:pt x="269697" y="1338080"/>
                  </a:lnTo>
                  <a:lnTo>
                    <a:pt x="300208" y="1375593"/>
                  </a:lnTo>
                  <a:lnTo>
                    <a:pt x="331449" y="1412542"/>
                  </a:lnTo>
                  <a:lnTo>
                    <a:pt x="363395" y="1448886"/>
                  </a:lnTo>
                  <a:lnTo>
                    <a:pt x="396020" y="1484585"/>
                  </a:lnTo>
                  <a:lnTo>
                    <a:pt x="429299" y="1519600"/>
                  </a:lnTo>
                  <a:lnTo>
                    <a:pt x="463208" y="1553889"/>
                  </a:lnTo>
                  <a:lnTo>
                    <a:pt x="497722" y="1587413"/>
                  </a:lnTo>
                  <a:lnTo>
                    <a:pt x="526136" y="1598017"/>
                  </a:lnTo>
                  <a:lnTo>
                    <a:pt x="551340" y="1585854"/>
                  </a:lnTo>
                  <a:lnTo>
                    <a:pt x="563207" y="1560999"/>
                  </a:lnTo>
                  <a:lnTo>
                    <a:pt x="551609" y="1533527"/>
                  </a:lnTo>
                  <a:lnTo>
                    <a:pt x="516538" y="1499317"/>
                  </a:lnTo>
                  <a:lnTo>
                    <a:pt x="482230" y="1464258"/>
                  </a:lnTo>
                  <a:lnTo>
                    <a:pt x="448648" y="1428458"/>
                  </a:lnTo>
                  <a:lnTo>
                    <a:pt x="415755" y="1392021"/>
                  </a:lnTo>
                  <a:lnTo>
                    <a:pt x="383514" y="1355055"/>
                  </a:lnTo>
                  <a:lnTo>
                    <a:pt x="351888" y="1317665"/>
                  </a:lnTo>
                  <a:lnTo>
                    <a:pt x="319280" y="1278099"/>
                  </a:lnTo>
                  <a:lnTo>
                    <a:pt x="286731" y="1237303"/>
                  </a:lnTo>
                  <a:lnTo>
                    <a:pt x="254736" y="1195303"/>
                  </a:lnTo>
                  <a:lnTo>
                    <a:pt x="223790" y="1152123"/>
                  </a:lnTo>
                  <a:lnTo>
                    <a:pt x="194391" y="1107789"/>
                  </a:lnTo>
                  <a:lnTo>
                    <a:pt x="167032" y="1062328"/>
                  </a:lnTo>
                  <a:lnTo>
                    <a:pt x="142210" y="1015763"/>
                  </a:lnTo>
                  <a:lnTo>
                    <a:pt x="120420" y="968122"/>
                  </a:lnTo>
                  <a:lnTo>
                    <a:pt x="102158" y="919429"/>
                  </a:lnTo>
                  <a:lnTo>
                    <a:pt x="87919" y="869710"/>
                  </a:lnTo>
                  <a:lnTo>
                    <a:pt x="79159" y="818507"/>
                  </a:lnTo>
                  <a:lnTo>
                    <a:pt x="77767" y="769601"/>
                  </a:lnTo>
                  <a:lnTo>
                    <a:pt x="83430" y="723233"/>
                  </a:lnTo>
                  <a:lnTo>
                    <a:pt x="95831" y="679639"/>
                  </a:lnTo>
                  <a:lnTo>
                    <a:pt x="114654" y="639059"/>
                  </a:lnTo>
                  <a:lnTo>
                    <a:pt x="139584" y="601732"/>
                  </a:lnTo>
                  <a:lnTo>
                    <a:pt x="170306" y="567895"/>
                  </a:lnTo>
                  <a:lnTo>
                    <a:pt x="206504" y="537787"/>
                  </a:lnTo>
                  <a:lnTo>
                    <a:pt x="247862" y="511647"/>
                  </a:lnTo>
                  <a:lnTo>
                    <a:pt x="294065" y="489714"/>
                  </a:lnTo>
                  <a:lnTo>
                    <a:pt x="353191" y="471340"/>
                  </a:lnTo>
                  <a:lnTo>
                    <a:pt x="398495" y="460107"/>
                  </a:lnTo>
                  <a:lnTo>
                    <a:pt x="431173" y="453364"/>
                  </a:lnTo>
                  <a:lnTo>
                    <a:pt x="427671" y="429919"/>
                  </a:lnTo>
                  <a:lnTo>
                    <a:pt x="425156" y="384769"/>
                  </a:lnTo>
                  <a:lnTo>
                    <a:pt x="425123" y="384174"/>
                  </a:lnTo>
                  <a:lnTo>
                    <a:pt x="425381" y="377941"/>
                  </a:lnTo>
                  <a:lnTo>
                    <a:pt x="425472" y="375746"/>
                  </a:lnTo>
                  <a:lnTo>
                    <a:pt x="500286" y="375746"/>
                  </a:lnTo>
                  <a:lnTo>
                    <a:pt x="500370" y="366316"/>
                  </a:lnTo>
                  <a:close/>
                </a:path>
                <a:path w="2367280" h="1598295">
                  <a:moveTo>
                    <a:pt x="504730" y="441227"/>
                  </a:moveTo>
                  <a:lnTo>
                    <a:pt x="501894" y="441465"/>
                  </a:lnTo>
                  <a:lnTo>
                    <a:pt x="449309" y="449621"/>
                  </a:lnTo>
                  <a:lnTo>
                    <a:pt x="431173" y="453364"/>
                  </a:lnTo>
                  <a:lnTo>
                    <a:pt x="434414" y="475064"/>
                  </a:lnTo>
                  <a:lnTo>
                    <a:pt x="434477" y="475486"/>
                  </a:lnTo>
                  <a:lnTo>
                    <a:pt x="445318" y="520086"/>
                  </a:lnTo>
                  <a:lnTo>
                    <a:pt x="445374" y="520317"/>
                  </a:lnTo>
                  <a:lnTo>
                    <a:pt x="460194" y="563856"/>
                  </a:lnTo>
                  <a:lnTo>
                    <a:pt x="479922" y="607902"/>
                  </a:lnTo>
                  <a:lnTo>
                    <a:pt x="505909" y="644543"/>
                  </a:lnTo>
                  <a:lnTo>
                    <a:pt x="541509" y="666176"/>
                  </a:lnTo>
                  <a:lnTo>
                    <a:pt x="590077" y="665202"/>
                  </a:lnTo>
                  <a:lnTo>
                    <a:pt x="629598" y="648400"/>
                  </a:lnTo>
                  <a:lnTo>
                    <a:pt x="665047" y="621843"/>
                  </a:lnTo>
                  <a:lnTo>
                    <a:pt x="693211" y="590780"/>
                  </a:lnTo>
                  <a:lnTo>
                    <a:pt x="573313" y="590780"/>
                  </a:lnTo>
                  <a:lnTo>
                    <a:pt x="545875" y="576069"/>
                  </a:lnTo>
                  <a:lnTo>
                    <a:pt x="525617" y="536084"/>
                  </a:lnTo>
                  <a:lnTo>
                    <a:pt x="511805" y="484376"/>
                  </a:lnTo>
                  <a:lnTo>
                    <a:pt x="511754" y="484185"/>
                  </a:lnTo>
                  <a:lnTo>
                    <a:pt x="504769" y="441465"/>
                  </a:lnTo>
                  <a:lnTo>
                    <a:pt x="504730" y="441227"/>
                  </a:lnTo>
                  <a:close/>
                </a:path>
                <a:path w="2367280" h="1598295">
                  <a:moveTo>
                    <a:pt x="729451" y="437220"/>
                  </a:moveTo>
                  <a:lnTo>
                    <a:pt x="552514" y="437220"/>
                  </a:lnTo>
                  <a:lnTo>
                    <a:pt x="597430" y="438469"/>
                  </a:lnTo>
                  <a:lnTo>
                    <a:pt x="632904" y="446795"/>
                  </a:lnTo>
                  <a:lnTo>
                    <a:pt x="655198" y="463781"/>
                  </a:lnTo>
                  <a:lnTo>
                    <a:pt x="660497" y="490618"/>
                  </a:lnTo>
                  <a:lnTo>
                    <a:pt x="660575" y="491009"/>
                  </a:lnTo>
                  <a:lnTo>
                    <a:pt x="650217" y="520086"/>
                  </a:lnTo>
                  <a:lnTo>
                    <a:pt x="628931" y="552191"/>
                  </a:lnTo>
                  <a:lnTo>
                    <a:pt x="601651" y="578649"/>
                  </a:lnTo>
                  <a:lnTo>
                    <a:pt x="573313" y="590780"/>
                  </a:lnTo>
                  <a:lnTo>
                    <a:pt x="693211" y="590780"/>
                  </a:lnTo>
                  <a:lnTo>
                    <a:pt x="694992" y="588816"/>
                  </a:lnTo>
                  <a:lnTo>
                    <a:pt x="718004" y="552604"/>
                  </a:lnTo>
                  <a:lnTo>
                    <a:pt x="732639" y="514683"/>
                  </a:lnTo>
                  <a:lnTo>
                    <a:pt x="737276" y="475486"/>
                  </a:lnTo>
                  <a:lnTo>
                    <a:pt x="737325" y="475064"/>
                  </a:lnTo>
                  <a:lnTo>
                    <a:pt x="729451" y="437220"/>
                  </a:lnTo>
                  <a:close/>
                </a:path>
                <a:path w="2367280" h="1598295">
                  <a:moveTo>
                    <a:pt x="1425858" y="75251"/>
                  </a:moveTo>
                  <a:lnTo>
                    <a:pt x="963362" y="75251"/>
                  </a:lnTo>
                  <a:lnTo>
                    <a:pt x="1012890" y="76575"/>
                  </a:lnTo>
                  <a:lnTo>
                    <a:pt x="1062481" y="79829"/>
                  </a:lnTo>
                  <a:lnTo>
                    <a:pt x="1112086" y="84891"/>
                  </a:lnTo>
                  <a:lnTo>
                    <a:pt x="1161657" y="91638"/>
                  </a:lnTo>
                  <a:lnTo>
                    <a:pt x="1211143" y="99949"/>
                  </a:lnTo>
                  <a:lnTo>
                    <a:pt x="1260498" y="109701"/>
                  </a:lnTo>
                  <a:lnTo>
                    <a:pt x="1309671" y="120773"/>
                  </a:lnTo>
                  <a:lnTo>
                    <a:pt x="1358614" y="133043"/>
                  </a:lnTo>
                  <a:lnTo>
                    <a:pt x="1407278" y="146388"/>
                  </a:lnTo>
                  <a:lnTo>
                    <a:pt x="1455615" y="160687"/>
                  </a:lnTo>
                  <a:lnTo>
                    <a:pt x="1503575" y="175818"/>
                  </a:lnTo>
                  <a:lnTo>
                    <a:pt x="1551110" y="191658"/>
                  </a:lnTo>
                  <a:lnTo>
                    <a:pt x="1598171" y="208087"/>
                  </a:lnTo>
                  <a:lnTo>
                    <a:pt x="1644710" y="224981"/>
                  </a:lnTo>
                  <a:lnTo>
                    <a:pt x="1690677" y="242219"/>
                  </a:lnTo>
                  <a:lnTo>
                    <a:pt x="1781406" y="277598"/>
                  </a:lnTo>
                  <a:lnTo>
                    <a:pt x="1826692" y="295990"/>
                  </a:lnTo>
                  <a:lnTo>
                    <a:pt x="1871855" y="314864"/>
                  </a:lnTo>
                  <a:lnTo>
                    <a:pt x="1916867" y="334229"/>
                  </a:lnTo>
                  <a:lnTo>
                    <a:pt x="1961700" y="354096"/>
                  </a:lnTo>
                  <a:lnTo>
                    <a:pt x="2006326" y="374474"/>
                  </a:lnTo>
                  <a:lnTo>
                    <a:pt x="2050718" y="395373"/>
                  </a:lnTo>
                  <a:lnTo>
                    <a:pt x="2094848" y="416803"/>
                  </a:lnTo>
                  <a:lnTo>
                    <a:pt x="2138688" y="438773"/>
                  </a:lnTo>
                  <a:lnTo>
                    <a:pt x="2182211" y="461294"/>
                  </a:lnTo>
                  <a:lnTo>
                    <a:pt x="2225388" y="484376"/>
                  </a:lnTo>
                  <a:lnTo>
                    <a:pt x="2268193" y="508027"/>
                  </a:lnTo>
                  <a:lnTo>
                    <a:pt x="2310597" y="532259"/>
                  </a:lnTo>
                  <a:lnTo>
                    <a:pt x="2340494" y="535861"/>
                  </a:lnTo>
                  <a:lnTo>
                    <a:pt x="2361667" y="517866"/>
                  </a:lnTo>
                  <a:lnTo>
                    <a:pt x="2366843" y="491009"/>
                  </a:lnTo>
                  <a:lnTo>
                    <a:pt x="2366918" y="490618"/>
                  </a:lnTo>
                  <a:lnTo>
                    <a:pt x="2304887" y="441227"/>
                  </a:lnTo>
                  <a:lnTo>
                    <a:pt x="2260159" y="416529"/>
                  </a:lnTo>
                  <a:lnTo>
                    <a:pt x="2215101" y="392473"/>
                  </a:lnTo>
                  <a:lnTo>
                    <a:pt x="2169673" y="369013"/>
                  </a:lnTo>
                  <a:lnTo>
                    <a:pt x="2123901" y="346138"/>
                  </a:lnTo>
                  <a:lnTo>
                    <a:pt x="2077815" y="323841"/>
                  </a:lnTo>
                  <a:lnTo>
                    <a:pt x="2031441" y="302112"/>
                  </a:lnTo>
                  <a:lnTo>
                    <a:pt x="1984808" y="280943"/>
                  </a:lnTo>
                  <a:lnTo>
                    <a:pt x="1937944" y="260324"/>
                  </a:lnTo>
                  <a:lnTo>
                    <a:pt x="1890876" y="240247"/>
                  </a:lnTo>
                  <a:lnTo>
                    <a:pt x="1843632" y="220703"/>
                  </a:lnTo>
                  <a:lnTo>
                    <a:pt x="1796240" y="201682"/>
                  </a:lnTo>
                  <a:lnTo>
                    <a:pt x="1748728" y="183177"/>
                  </a:lnTo>
                  <a:lnTo>
                    <a:pt x="1701124" y="165178"/>
                  </a:lnTo>
                  <a:lnTo>
                    <a:pt x="1655319" y="148424"/>
                  </a:lnTo>
                  <a:lnTo>
                    <a:pt x="1609267" y="132235"/>
                  </a:lnTo>
                  <a:lnTo>
                    <a:pt x="1562971" y="116670"/>
                  </a:lnTo>
                  <a:lnTo>
                    <a:pt x="1516436" y="101793"/>
                  </a:lnTo>
                  <a:lnTo>
                    <a:pt x="1469665" y="87664"/>
                  </a:lnTo>
                  <a:lnTo>
                    <a:pt x="1425858" y="75251"/>
                  </a:lnTo>
                  <a:close/>
                </a:path>
                <a:path w="2367280" h="1598295">
                  <a:moveTo>
                    <a:pt x="927942" y="0"/>
                  </a:moveTo>
                  <a:lnTo>
                    <a:pt x="875344" y="1521"/>
                  </a:lnTo>
                  <a:lnTo>
                    <a:pt x="823018" y="5772"/>
                  </a:lnTo>
                  <a:lnTo>
                    <a:pt x="771212" y="13069"/>
                  </a:lnTo>
                  <a:lnTo>
                    <a:pt x="720178" y="23727"/>
                  </a:lnTo>
                  <a:lnTo>
                    <a:pt x="670164" y="38062"/>
                  </a:lnTo>
                  <a:lnTo>
                    <a:pt x="621420" y="56390"/>
                  </a:lnTo>
                  <a:lnTo>
                    <a:pt x="578114" y="78665"/>
                  </a:lnTo>
                  <a:lnTo>
                    <a:pt x="540572" y="105776"/>
                  </a:lnTo>
                  <a:lnTo>
                    <a:pt x="508627" y="137167"/>
                  </a:lnTo>
                  <a:lnTo>
                    <a:pt x="482112" y="172280"/>
                  </a:lnTo>
                  <a:lnTo>
                    <a:pt x="460859" y="210558"/>
                  </a:lnTo>
                  <a:lnTo>
                    <a:pt x="444701" y="251443"/>
                  </a:lnTo>
                  <a:lnTo>
                    <a:pt x="433470" y="294379"/>
                  </a:lnTo>
                  <a:lnTo>
                    <a:pt x="427000" y="338809"/>
                  </a:lnTo>
                  <a:lnTo>
                    <a:pt x="425123" y="384174"/>
                  </a:lnTo>
                  <a:lnTo>
                    <a:pt x="427664" y="429791"/>
                  </a:lnTo>
                  <a:lnTo>
                    <a:pt x="431173" y="453364"/>
                  </a:lnTo>
                  <a:lnTo>
                    <a:pt x="449309" y="449621"/>
                  </a:lnTo>
                  <a:lnTo>
                    <a:pt x="501894" y="441465"/>
                  </a:lnTo>
                  <a:lnTo>
                    <a:pt x="504730" y="441227"/>
                  </a:lnTo>
                  <a:lnTo>
                    <a:pt x="503504" y="433728"/>
                  </a:lnTo>
                  <a:lnTo>
                    <a:pt x="500085" y="398070"/>
                  </a:lnTo>
                  <a:lnTo>
                    <a:pt x="500210" y="384174"/>
                  </a:lnTo>
                  <a:lnTo>
                    <a:pt x="500286" y="375746"/>
                  </a:lnTo>
                  <a:lnTo>
                    <a:pt x="424750" y="375746"/>
                  </a:lnTo>
                  <a:lnTo>
                    <a:pt x="470900" y="369381"/>
                  </a:lnTo>
                  <a:lnTo>
                    <a:pt x="500370" y="366316"/>
                  </a:lnTo>
                  <a:lnTo>
                    <a:pt x="500480" y="354096"/>
                  </a:lnTo>
                  <a:lnTo>
                    <a:pt x="500501" y="351746"/>
                  </a:lnTo>
                  <a:lnTo>
                    <a:pt x="506962" y="305996"/>
                  </a:lnTo>
                  <a:lnTo>
                    <a:pt x="519890" y="262045"/>
                  </a:lnTo>
                  <a:lnTo>
                    <a:pt x="539711" y="221121"/>
                  </a:lnTo>
                  <a:lnTo>
                    <a:pt x="566847" y="184448"/>
                  </a:lnTo>
                  <a:lnTo>
                    <a:pt x="601723" y="153253"/>
                  </a:lnTo>
                  <a:lnTo>
                    <a:pt x="639972" y="130457"/>
                  </a:lnTo>
                  <a:lnTo>
                    <a:pt x="682125" y="113034"/>
                  </a:lnTo>
                  <a:lnTo>
                    <a:pt x="726544" y="100090"/>
                  </a:lnTo>
                  <a:lnTo>
                    <a:pt x="771595" y="90735"/>
                  </a:lnTo>
                  <a:lnTo>
                    <a:pt x="815642" y="84076"/>
                  </a:lnTo>
                  <a:lnTo>
                    <a:pt x="864689" y="78879"/>
                  </a:lnTo>
                  <a:lnTo>
                    <a:pt x="913945" y="75978"/>
                  </a:lnTo>
                  <a:lnTo>
                    <a:pt x="963362" y="75251"/>
                  </a:lnTo>
                  <a:lnTo>
                    <a:pt x="1425858" y="75251"/>
                  </a:lnTo>
                  <a:lnTo>
                    <a:pt x="1422663" y="74346"/>
                  </a:lnTo>
                  <a:lnTo>
                    <a:pt x="1375436" y="61899"/>
                  </a:lnTo>
                  <a:lnTo>
                    <a:pt x="1327985" y="50386"/>
                  </a:lnTo>
                  <a:lnTo>
                    <a:pt x="1280317" y="39868"/>
                  </a:lnTo>
                  <a:lnTo>
                    <a:pt x="1232436" y="30406"/>
                  </a:lnTo>
                  <a:lnTo>
                    <a:pt x="1184345" y="22062"/>
                  </a:lnTo>
                  <a:lnTo>
                    <a:pt x="1136050" y="14899"/>
                  </a:lnTo>
                  <a:lnTo>
                    <a:pt x="1084865" y="8658"/>
                  </a:lnTo>
                  <a:lnTo>
                    <a:pt x="1032952" y="3884"/>
                  </a:lnTo>
                  <a:lnTo>
                    <a:pt x="980561" y="892"/>
                  </a:lnTo>
                  <a:lnTo>
                    <a:pt x="927942" y="0"/>
                  </a:lnTo>
                  <a:close/>
                </a:path>
                <a:path w="2367280" h="1598295">
                  <a:moveTo>
                    <a:pt x="568110" y="362007"/>
                  </a:moveTo>
                  <a:lnTo>
                    <a:pt x="517479" y="364537"/>
                  </a:lnTo>
                  <a:lnTo>
                    <a:pt x="500370" y="366316"/>
                  </a:lnTo>
                  <a:lnTo>
                    <a:pt x="500297" y="374474"/>
                  </a:lnTo>
                  <a:lnTo>
                    <a:pt x="500210" y="384174"/>
                  </a:lnTo>
                  <a:lnTo>
                    <a:pt x="500085" y="398070"/>
                  </a:lnTo>
                  <a:lnTo>
                    <a:pt x="503504" y="433728"/>
                  </a:lnTo>
                  <a:lnTo>
                    <a:pt x="504730" y="441227"/>
                  </a:lnTo>
                  <a:lnTo>
                    <a:pt x="552514" y="437220"/>
                  </a:lnTo>
                  <a:lnTo>
                    <a:pt x="729451" y="437220"/>
                  </a:lnTo>
                  <a:lnTo>
                    <a:pt x="729389" y="436922"/>
                  </a:lnTo>
                  <a:lnTo>
                    <a:pt x="706155" y="403430"/>
                  </a:lnTo>
                  <a:lnTo>
                    <a:pt x="666263" y="377941"/>
                  </a:lnTo>
                  <a:lnTo>
                    <a:pt x="618976" y="365304"/>
                  </a:lnTo>
                  <a:lnTo>
                    <a:pt x="568110" y="362007"/>
                  </a:lnTo>
                  <a:close/>
                </a:path>
              </a:pathLst>
            </a:custGeom>
            <a:solidFill>
              <a:srgbClr val="221F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04731" y="782842"/>
            <a:ext cx="2971800" cy="4828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3050" dirty="0">
                <a:solidFill>
                  <a:schemeClr val="bg1"/>
                </a:solidFill>
              </a:rPr>
              <a:t>Коллективизм</a:t>
            </a:r>
            <a:endParaRPr sz="3050" dirty="0">
              <a:solidFill>
                <a:schemeClr val="bg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800" y="2058359"/>
            <a:ext cx="4190998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200" dirty="0"/>
              <a:t>Коллективизм — это не просто «делать всё вместе» и не «не выделяться».</a:t>
            </a:r>
            <a:br>
              <a:rPr lang="ru-RU" sz="1200" dirty="0"/>
            </a:br>
            <a:r>
              <a:rPr lang="ru-RU" sz="1200" dirty="0"/>
              <a:t>Коллективизм — это когда ты понимаешь: твой вклад важен для общего дела, а общее дело важно для тебя. Это не про то, чтобы отказаться от себя, а про то, чтобы твоя сила работала не только на тебя.</a:t>
            </a:r>
          </a:p>
          <a:p>
            <a:endParaRPr lang="ru-RU" sz="1200" dirty="0"/>
          </a:p>
          <a:p>
            <a:r>
              <a:rPr lang="ru-RU" sz="1200" dirty="0"/>
              <a:t>Это когда ты заботишься о других не по приказу, а потому что видишь в них своих. И когда другие готовы подставить плечо, а не просто пройти мимо.</a:t>
            </a:r>
          </a:p>
          <a:p>
            <a:r>
              <a:rPr lang="ru-RU" sz="1200" dirty="0"/>
              <a:t>Коллективизм не требует, чтобы ты был как все. Он про то, что вместе можно больше, чем поодиночке, — если каждый остаётся собой.</a:t>
            </a:r>
          </a:p>
          <a:p>
            <a:r>
              <a:rPr lang="ru-RU" sz="1200" dirty="0"/>
              <a:t>Коллективизм — это не «я против всех» и не «все против меня». Это «мы»: разные, но не чужие.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153AA2A-47EF-5B6D-5BFE-B7D3D7F89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796" y="1642300"/>
            <a:ext cx="4286909" cy="22021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9000" y="1875307"/>
            <a:ext cx="3606165" cy="2220595"/>
          </a:xfrm>
          <a:custGeom>
            <a:avLst/>
            <a:gdLst/>
            <a:ahLst/>
            <a:cxnLst/>
            <a:rect l="l" t="t" r="r" b="b"/>
            <a:pathLst>
              <a:path w="3606165" h="2220595">
                <a:moveTo>
                  <a:pt x="3605568" y="1262341"/>
                </a:moveTo>
                <a:lnTo>
                  <a:pt x="3600234" y="1211846"/>
                </a:lnTo>
                <a:lnTo>
                  <a:pt x="3586010" y="1159967"/>
                </a:lnTo>
                <a:lnTo>
                  <a:pt x="3563175" y="1106893"/>
                </a:lnTo>
                <a:lnTo>
                  <a:pt x="3532035" y="1052842"/>
                </a:lnTo>
                <a:lnTo>
                  <a:pt x="3492893" y="998016"/>
                </a:lnTo>
                <a:lnTo>
                  <a:pt x="3446030" y="942619"/>
                </a:lnTo>
                <a:lnTo>
                  <a:pt x="3419805" y="914768"/>
                </a:lnTo>
                <a:lnTo>
                  <a:pt x="3391763" y="886853"/>
                </a:lnTo>
                <a:lnTo>
                  <a:pt x="3361944" y="858913"/>
                </a:lnTo>
                <a:lnTo>
                  <a:pt x="3330384" y="830948"/>
                </a:lnTo>
                <a:lnTo>
                  <a:pt x="3297110" y="802995"/>
                </a:lnTo>
                <a:lnTo>
                  <a:pt x="3262172" y="775081"/>
                </a:lnTo>
                <a:lnTo>
                  <a:pt x="3225609" y="747242"/>
                </a:lnTo>
                <a:lnTo>
                  <a:pt x="3187458" y="719493"/>
                </a:lnTo>
                <a:lnTo>
                  <a:pt x="3147745" y="691845"/>
                </a:lnTo>
                <a:lnTo>
                  <a:pt x="3106509" y="664349"/>
                </a:lnTo>
                <a:lnTo>
                  <a:pt x="3063798" y="637032"/>
                </a:lnTo>
                <a:lnTo>
                  <a:pt x="3019641" y="609892"/>
                </a:lnTo>
                <a:lnTo>
                  <a:pt x="2974073" y="582980"/>
                </a:lnTo>
                <a:lnTo>
                  <a:pt x="2927134" y="556323"/>
                </a:lnTo>
                <a:lnTo>
                  <a:pt x="2878874" y="529920"/>
                </a:lnTo>
                <a:lnTo>
                  <a:pt x="2829306" y="503821"/>
                </a:lnTo>
                <a:lnTo>
                  <a:pt x="2778493" y="478053"/>
                </a:lnTo>
                <a:lnTo>
                  <a:pt x="2726448" y="452628"/>
                </a:lnTo>
                <a:lnTo>
                  <a:pt x="2673223" y="427583"/>
                </a:lnTo>
                <a:lnTo>
                  <a:pt x="2618854" y="402945"/>
                </a:lnTo>
                <a:lnTo>
                  <a:pt x="2563368" y="378726"/>
                </a:lnTo>
                <a:lnTo>
                  <a:pt x="2506815" y="354965"/>
                </a:lnTo>
                <a:lnTo>
                  <a:pt x="2449233" y="331673"/>
                </a:lnTo>
                <a:lnTo>
                  <a:pt x="2390648" y="308889"/>
                </a:lnTo>
                <a:lnTo>
                  <a:pt x="2331097" y="286639"/>
                </a:lnTo>
                <a:lnTo>
                  <a:pt x="2270633" y="264947"/>
                </a:lnTo>
                <a:lnTo>
                  <a:pt x="2209266" y="243840"/>
                </a:lnTo>
                <a:lnTo>
                  <a:pt x="2147062" y="223342"/>
                </a:lnTo>
                <a:lnTo>
                  <a:pt x="2084044" y="203466"/>
                </a:lnTo>
                <a:lnTo>
                  <a:pt x="2020252" y="184264"/>
                </a:lnTo>
                <a:lnTo>
                  <a:pt x="1955723" y="165735"/>
                </a:lnTo>
                <a:lnTo>
                  <a:pt x="1889582" y="147688"/>
                </a:lnTo>
                <a:lnTo>
                  <a:pt x="1823885" y="130695"/>
                </a:lnTo>
                <a:lnTo>
                  <a:pt x="1758696" y="114769"/>
                </a:lnTo>
                <a:lnTo>
                  <a:pt x="1694040" y="99885"/>
                </a:lnTo>
                <a:lnTo>
                  <a:pt x="1629994" y="86055"/>
                </a:lnTo>
                <a:lnTo>
                  <a:pt x="1566570" y="73266"/>
                </a:lnTo>
                <a:lnTo>
                  <a:pt x="1503832" y="61531"/>
                </a:lnTo>
                <a:lnTo>
                  <a:pt x="1441818" y="50825"/>
                </a:lnTo>
                <a:lnTo>
                  <a:pt x="1380591" y="41148"/>
                </a:lnTo>
                <a:lnTo>
                  <a:pt x="1320165" y="32512"/>
                </a:lnTo>
                <a:lnTo>
                  <a:pt x="1260614" y="24892"/>
                </a:lnTo>
                <a:lnTo>
                  <a:pt x="1201966" y="18300"/>
                </a:lnTo>
                <a:lnTo>
                  <a:pt x="1144282" y="12725"/>
                </a:lnTo>
                <a:lnTo>
                  <a:pt x="1087589" y="8166"/>
                </a:lnTo>
                <a:lnTo>
                  <a:pt x="1031938" y="4622"/>
                </a:lnTo>
                <a:lnTo>
                  <a:pt x="977392" y="2070"/>
                </a:lnTo>
                <a:lnTo>
                  <a:pt x="923975" y="533"/>
                </a:lnTo>
                <a:lnTo>
                  <a:pt x="871740" y="0"/>
                </a:lnTo>
                <a:lnTo>
                  <a:pt x="820724" y="457"/>
                </a:lnTo>
                <a:lnTo>
                  <a:pt x="770991" y="1905"/>
                </a:lnTo>
                <a:lnTo>
                  <a:pt x="722566" y="4343"/>
                </a:lnTo>
                <a:lnTo>
                  <a:pt x="675513" y="7759"/>
                </a:lnTo>
                <a:lnTo>
                  <a:pt x="629869" y="12166"/>
                </a:lnTo>
                <a:lnTo>
                  <a:pt x="585673" y="17538"/>
                </a:lnTo>
                <a:lnTo>
                  <a:pt x="542975" y="23888"/>
                </a:lnTo>
                <a:lnTo>
                  <a:pt x="501827" y="31203"/>
                </a:lnTo>
                <a:lnTo>
                  <a:pt x="462280" y="39497"/>
                </a:lnTo>
                <a:lnTo>
                  <a:pt x="424357" y="48742"/>
                </a:lnTo>
                <a:lnTo>
                  <a:pt x="353593" y="70091"/>
                </a:lnTo>
                <a:lnTo>
                  <a:pt x="289928" y="95250"/>
                </a:lnTo>
                <a:lnTo>
                  <a:pt x="233705" y="124180"/>
                </a:lnTo>
                <a:lnTo>
                  <a:pt x="185305" y="156845"/>
                </a:lnTo>
                <a:lnTo>
                  <a:pt x="145072" y="193205"/>
                </a:lnTo>
                <a:lnTo>
                  <a:pt x="113385" y="233260"/>
                </a:lnTo>
                <a:lnTo>
                  <a:pt x="90614" y="276948"/>
                </a:lnTo>
                <a:lnTo>
                  <a:pt x="77089" y="324243"/>
                </a:lnTo>
                <a:lnTo>
                  <a:pt x="73228" y="373126"/>
                </a:lnTo>
                <a:lnTo>
                  <a:pt x="74752" y="398183"/>
                </a:lnTo>
                <a:lnTo>
                  <a:pt x="84569" y="449402"/>
                </a:lnTo>
                <a:lnTo>
                  <a:pt x="103149" y="501904"/>
                </a:lnTo>
                <a:lnTo>
                  <a:pt x="130162" y="555485"/>
                </a:lnTo>
                <a:lnTo>
                  <a:pt x="165341" y="609955"/>
                </a:lnTo>
                <a:lnTo>
                  <a:pt x="208381" y="665099"/>
                </a:lnTo>
                <a:lnTo>
                  <a:pt x="258978" y="720699"/>
                </a:lnTo>
                <a:lnTo>
                  <a:pt x="287032" y="748614"/>
                </a:lnTo>
                <a:lnTo>
                  <a:pt x="316852" y="776554"/>
                </a:lnTo>
                <a:lnTo>
                  <a:pt x="348411" y="804519"/>
                </a:lnTo>
                <a:lnTo>
                  <a:pt x="381685" y="832472"/>
                </a:lnTo>
                <a:lnTo>
                  <a:pt x="416610" y="860386"/>
                </a:lnTo>
                <a:lnTo>
                  <a:pt x="438086" y="876757"/>
                </a:lnTo>
                <a:lnTo>
                  <a:pt x="436740" y="878179"/>
                </a:lnTo>
                <a:lnTo>
                  <a:pt x="410591" y="917676"/>
                </a:lnTo>
                <a:lnTo>
                  <a:pt x="396557" y="960412"/>
                </a:lnTo>
                <a:lnTo>
                  <a:pt x="394296" y="982700"/>
                </a:lnTo>
                <a:lnTo>
                  <a:pt x="395236" y="1005217"/>
                </a:lnTo>
                <a:lnTo>
                  <a:pt x="406438" y="1050925"/>
                </a:lnTo>
                <a:lnTo>
                  <a:pt x="429653" y="1097368"/>
                </a:lnTo>
                <a:lnTo>
                  <a:pt x="464337" y="1144422"/>
                </a:lnTo>
                <a:lnTo>
                  <a:pt x="506158" y="1188199"/>
                </a:lnTo>
                <a:lnTo>
                  <a:pt x="497179" y="1187843"/>
                </a:lnTo>
                <a:lnTo>
                  <a:pt x="446709" y="1187437"/>
                </a:lnTo>
                <a:lnTo>
                  <a:pt x="398297" y="1188694"/>
                </a:lnTo>
                <a:lnTo>
                  <a:pt x="352044" y="1191602"/>
                </a:lnTo>
                <a:lnTo>
                  <a:pt x="308089" y="1196162"/>
                </a:lnTo>
                <a:lnTo>
                  <a:pt x="266547" y="1202359"/>
                </a:lnTo>
                <a:lnTo>
                  <a:pt x="227533" y="1210195"/>
                </a:lnTo>
                <a:lnTo>
                  <a:pt x="157594" y="1230731"/>
                </a:lnTo>
                <a:lnTo>
                  <a:pt x="99225" y="1257706"/>
                </a:lnTo>
                <a:lnTo>
                  <a:pt x="53390" y="1291056"/>
                </a:lnTo>
                <a:lnTo>
                  <a:pt x="21056" y="1330731"/>
                </a:lnTo>
                <a:lnTo>
                  <a:pt x="3175" y="1376654"/>
                </a:lnTo>
                <a:lnTo>
                  <a:pt x="0" y="1401597"/>
                </a:lnTo>
                <a:lnTo>
                  <a:pt x="723" y="1427327"/>
                </a:lnTo>
                <a:lnTo>
                  <a:pt x="13436" y="1480820"/>
                </a:lnTo>
                <a:lnTo>
                  <a:pt x="40525" y="1536547"/>
                </a:lnTo>
                <a:lnTo>
                  <a:pt x="81140" y="1593900"/>
                </a:lnTo>
                <a:lnTo>
                  <a:pt x="106273" y="1622996"/>
                </a:lnTo>
                <a:lnTo>
                  <a:pt x="134480" y="1652257"/>
                </a:lnTo>
                <a:lnTo>
                  <a:pt x="165658" y="1681632"/>
                </a:lnTo>
                <a:lnTo>
                  <a:pt x="199707" y="1711032"/>
                </a:lnTo>
                <a:lnTo>
                  <a:pt x="236524" y="1740382"/>
                </a:lnTo>
                <a:lnTo>
                  <a:pt x="275996" y="1769605"/>
                </a:lnTo>
                <a:lnTo>
                  <a:pt x="318046" y="1798612"/>
                </a:lnTo>
                <a:lnTo>
                  <a:pt x="362559" y="1827352"/>
                </a:lnTo>
                <a:lnTo>
                  <a:pt x="409409" y="1855736"/>
                </a:lnTo>
                <a:lnTo>
                  <a:pt x="458533" y="1883689"/>
                </a:lnTo>
                <a:lnTo>
                  <a:pt x="509803" y="1911146"/>
                </a:lnTo>
                <a:lnTo>
                  <a:pt x="563118" y="1938007"/>
                </a:lnTo>
                <a:lnTo>
                  <a:pt x="618388" y="1964207"/>
                </a:lnTo>
                <a:lnTo>
                  <a:pt x="675487" y="1989683"/>
                </a:lnTo>
                <a:lnTo>
                  <a:pt x="734339" y="2014347"/>
                </a:lnTo>
                <a:lnTo>
                  <a:pt x="794829" y="2038121"/>
                </a:lnTo>
                <a:lnTo>
                  <a:pt x="856856" y="2060930"/>
                </a:lnTo>
                <a:lnTo>
                  <a:pt x="920305" y="2082698"/>
                </a:lnTo>
                <a:lnTo>
                  <a:pt x="985088" y="2103348"/>
                </a:lnTo>
                <a:lnTo>
                  <a:pt x="1050188" y="2122551"/>
                </a:lnTo>
                <a:lnTo>
                  <a:pt x="1114552" y="2140000"/>
                </a:lnTo>
                <a:lnTo>
                  <a:pt x="1178064" y="2155723"/>
                </a:lnTo>
                <a:lnTo>
                  <a:pt x="1240612" y="2169706"/>
                </a:lnTo>
                <a:lnTo>
                  <a:pt x="1302067" y="2181961"/>
                </a:lnTo>
                <a:lnTo>
                  <a:pt x="1362329" y="2192502"/>
                </a:lnTo>
                <a:lnTo>
                  <a:pt x="1421244" y="2201341"/>
                </a:lnTo>
                <a:lnTo>
                  <a:pt x="1478711" y="2208466"/>
                </a:lnTo>
                <a:lnTo>
                  <a:pt x="1534617" y="2213914"/>
                </a:lnTo>
                <a:lnTo>
                  <a:pt x="1588833" y="2217661"/>
                </a:lnTo>
                <a:lnTo>
                  <a:pt x="1641233" y="2219744"/>
                </a:lnTo>
                <a:lnTo>
                  <a:pt x="1691703" y="2220150"/>
                </a:lnTo>
                <a:lnTo>
                  <a:pt x="1740115" y="2218893"/>
                </a:lnTo>
                <a:lnTo>
                  <a:pt x="1786369" y="2215972"/>
                </a:lnTo>
                <a:lnTo>
                  <a:pt x="1830324" y="2211413"/>
                </a:lnTo>
                <a:lnTo>
                  <a:pt x="1871865" y="2205215"/>
                </a:lnTo>
                <a:lnTo>
                  <a:pt x="1910867" y="2197379"/>
                </a:lnTo>
                <a:lnTo>
                  <a:pt x="1980819" y="2176856"/>
                </a:lnTo>
                <a:lnTo>
                  <a:pt x="2039188" y="2149881"/>
                </a:lnTo>
                <a:lnTo>
                  <a:pt x="2085022" y="2116518"/>
                </a:lnTo>
                <a:lnTo>
                  <a:pt x="2117356" y="2076856"/>
                </a:lnTo>
                <a:lnTo>
                  <a:pt x="2135225" y="2030920"/>
                </a:lnTo>
                <a:lnTo>
                  <a:pt x="2138413" y="2005990"/>
                </a:lnTo>
                <a:lnTo>
                  <a:pt x="2137689" y="1980260"/>
                </a:lnTo>
                <a:lnTo>
                  <a:pt x="2124964" y="1926767"/>
                </a:lnTo>
                <a:lnTo>
                  <a:pt x="2097887" y="1871040"/>
                </a:lnTo>
                <a:lnTo>
                  <a:pt x="2070646" y="1831289"/>
                </a:lnTo>
                <a:lnTo>
                  <a:pt x="2112124" y="1839785"/>
                </a:lnTo>
                <a:lnTo>
                  <a:pt x="2175205" y="1851672"/>
                </a:lnTo>
                <a:lnTo>
                  <a:pt x="2237181" y="1862302"/>
                </a:lnTo>
                <a:lnTo>
                  <a:pt x="2297938" y="1871649"/>
                </a:lnTo>
                <a:lnTo>
                  <a:pt x="2357424" y="1879752"/>
                </a:lnTo>
                <a:lnTo>
                  <a:pt x="2415565" y="1886585"/>
                </a:lnTo>
                <a:lnTo>
                  <a:pt x="2472258" y="1892173"/>
                </a:lnTo>
                <a:lnTo>
                  <a:pt x="2527452" y="1896491"/>
                </a:lnTo>
                <a:lnTo>
                  <a:pt x="2581046" y="1899564"/>
                </a:lnTo>
                <a:lnTo>
                  <a:pt x="2632989" y="1901393"/>
                </a:lnTo>
                <a:lnTo>
                  <a:pt x="2683167" y="1901964"/>
                </a:lnTo>
                <a:lnTo>
                  <a:pt x="2731541" y="1901278"/>
                </a:lnTo>
                <a:lnTo>
                  <a:pt x="2777998" y="1899361"/>
                </a:lnTo>
                <a:lnTo>
                  <a:pt x="2822486" y="1896198"/>
                </a:lnTo>
                <a:lnTo>
                  <a:pt x="2864929" y="1891804"/>
                </a:lnTo>
                <a:lnTo>
                  <a:pt x="2905226" y="1886153"/>
                </a:lnTo>
                <a:lnTo>
                  <a:pt x="2943314" y="1879282"/>
                </a:lnTo>
                <a:lnTo>
                  <a:pt x="3012541" y="1861820"/>
                </a:lnTo>
                <a:lnTo>
                  <a:pt x="3071990" y="1839455"/>
                </a:lnTo>
                <a:lnTo>
                  <a:pt x="3121037" y="1812175"/>
                </a:lnTo>
                <a:lnTo>
                  <a:pt x="3159061" y="1780019"/>
                </a:lnTo>
                <a:lnTo>
                  <a:pt x="3185452" y="1742986"/>
                </a:lnTo>
                <a:lnTo>
                  <a:pt x="3199561" y="1701101"/>
                </a:lnTo>
                <a:lnTo>
                  <a:pt x="3201784" y="1679257"/>
                </a:lnTo>
                <a:lnTo>
                  <a:pt x="3200946" y="1656778"/>
                </a:lnTo>
                <a:lnTo>
                  <a:pt x="3197110" y="1633702"/>
                </a:lnTo>
                <a:lnTo>
                  <a:pt x="3190354" y="1610093"/>
                </a:lnTo>
                <a:lnTo>
                  <a:pt x="3187166" y="1602130"/>
                </a:lnTo>
                <a:lnTo>
                  <a:pt x="3216516" y="1595970"/>
                </a:lnTo>
                <a:lnTo>
                  <a:pt x="3254438" y="1586725"/>
                </a:lnTo>
                <a:lnTo>
                  <a:pt x="3325203" y="1565376"/>
                </a:lnTo>
                <a:lnTo>
                  <a:pt x="3388868" y="1540217"/>
                </a:lnTo>
                <a:lnTo>
                  <a:pt x="3445091" y="1511287"/>
                </a:lnTo>
                <a:lnTo>
                  <a:pt x="3493490" y="1478622"/>
                </a:lnTo>
                <a:lnTo>
                  <a:pt x="3533711" y="1442262"/>
                </a:lnTo>
                <a:lnTo>
                  <a:pt x="3565398" y="1402207"/>
                </a:lnTo>
                <a:lnTo>
                  <a:pt x="3588181" y="1358519"/>
                </a:lnTo>
                <a:lnTo>
                  <a:pt x="3601694" y="1311211"/>
                </a:lnTo>
                <a:lnTo>
                  <a:pt x="3604806" y="1286992"/>
                </a:lnTo>
                <a:lnTo>
                  <a:pt x="3605568" y="1262341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09600" y="2642537"/>
            <a:ext cx="2872376" cy="6147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ts val="2405"/>
              </a:lnSpc>
              <a:spcBef>
                <a:spcPts val="110"/>
              </a:spcBef>
            </a:pP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</a:t>
            </a:r>
            <a:r>
              <a:rPr lang="ru-RU"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Лома</a:t>
            </a: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lang="ru-RU" sz="205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2700" algn="ctr">
              <a:lnSpc>
                <a:spcPts val="2405"/>
              </a:lnSpc>
              <a:spcBef>
                <a:spcPts val="110"/>
              </a:spcBef>
            </a:pP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(20</a:t>
            </a:r>
            <a:r>
              <a:rPr lang="ru-RU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22</a:t>
            </a: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г.)</a:t>
            </a:r>
            <a:endParaRPr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0917" y="1843390"/>
            <a:ext cx="2367280" cy="1598295"/>
          </a:xfrm>
          <a:custGeom>
            <a:avLst/>
            <a:gdLst/>
            <a:ahLst/>
            <a:cxnLst/>
            <a:rect l="l" t="t" r="r" b="b"/>
            <a:pathLst>
              <a:path w="2367279" h="1598295">
                <a:moveTo>
                  <a:pt x="1942168" y="375743"/>
                </a:moveTo>
                <a:lnTo>
                  <a:pt x="1941446" y="375743"/>
                </a:lnTo>
                <a:lnTo>
                  <a:pt x="1941795" y="384174"/>
                </a:lnTo>
                <a:lnTo>
                  <a:pt x="1939254" y="429786"/>
                </a:lnTo>
                <a:lnTo>
                  <a:pt x="1935745" y="453361"/>
                </a:lnTo>
                <a:lnTo>
                  <a:pt x="1968422" y="460105"/>
                </a:lnTo>
                <a:lnTo>
                  <a:pt x="2013726" y="471338"/>
                </a:lnTo>
                <a:lnTo>
                  <a:pt x="2072852" y="489714"/>
                </a:lnTo>
                <a:lnTo>
                  <a:pt x="2119055" y="511647"/>
                </a:lnTo>
                <a:lnTo>
                  <a:pt x="2160414" y="537787"/>
                </a:lnTo>
                <a:lnTo>
                  <a:pt x="2196611" y="567895"/>
                </a:lnTo>
                <a:lnTo>
                  <a:pt x="2227333" y="601732"/>
                </a:lnTo>
                <a:lnTo>
                  <a:pt x="2252264" y="639059"/>
                </a:lnTo>
                <a:lnTo>
                  <a:pt x="2271087" y="679639"/>
                </a:lnTo>
                <a:lnTo>
                  <a:pt x="2283488" y="723233"/>
                </a:lnTo>
                <a:lnTo>
                  <a:pt x="2289150" y="769601"/>
                </a:lnTo>
                <a:lnTo>
                  <a:pt x="2287759" y="818507"/>
                </a:lnTo>
                <a:lnTo>
                  <a:pt x="2278999" y="869710"/>
                </a:lnTo>
                <a:lnTo>
                  <a:pt x="2264759" y="919429"/>
                </a:lnTo>
                <a:lnTo>
                  <a:pt x="2246497" y="968122"/>
                </a:lnTo>
                <a:lnTo>
                  <a:pt x="2224707" y="1015763"/>
                </a:lnTo>
                <a:lnTo>
                  <a:pt x="2199885" y="1062328"/>
                </a:lnTo>
                <a:lnTo>
                  <a:pt x="2172527" y="1107789"/>
                </a:lnTo>
                <a:lnTo>
                  <a:pt x="2143127" y="1152123"/>
                </a:lnTo>
                <a:lnTo>
                  <a:pt x="2112182" y="1195303"/>
                </a:lnTo>
                <a:lnTo>
                  <a:pt x="2080187" y="1237303"/>
                </a:lnTo>
                <a:lnTo>
                  <a:pt x="2047637" y="1278099"/>
                </a:lnTo>
                <a:lnTo>
                  <a:pt x="2015029" y="1317665"/>
                </a:lnTo>
                <a:lnTo>
                  <a:pt x="1983403" y="1355055"/>
                </a:lnTo>
                <a:lnTo>
                  <a:pt x="1951162" y="1392021"/>
                </a:lnTo>
                <a:lnTo>
                  <a:pt x="1918269" y="1428458"/>
                </a:lnTo>
                <a:lnTo>
                  <a:pt x="1884688" y="1464258"/>
                </a:lnTo>
                <a:lnTo>
                  <a:pt x="1850380" y="1499317"/>
                </a:lnTo>
                <a:lnTo>
                  <a:pt x="1815309" y="1533527"/>
                </a:lnTo>
                <a:lnTo>
                  <a:pt x="1803710" y="1560993"/>
                </a:lnTo>
                <a:lnTo>
                  <a:pt x="1815577" y="1585849"/>
                </a:lnTo>
                <a:lnTo>
                  <a:pt x="1840782" y="1598015"/>
                </a:lnTo>
                <a:lnTo>
                  <a:pt x="1869195" y="1587413"/>
                </a:lnTo>
                <a:lnTo>
                  <a:pt x="1903709" y="1553889"/>
                </a:lnTo>
                <a:lnTo>
                  <a:pt x="1937618" y="1519600"/>
                </a:lnTo>
                <a:lnTo>
                  <a:pt x="1970898" y="1484585"/>
                </a:lnTo>
                <a:lnTo>
                  <a:pt x="2003523" y="1448886"/>
                </a:lnTo>
                <a:lnTo>
                  <a:pt x="2035468" y="1412542"/>
                </a:lnTo>
                <a:lnTo>
                  <a:pt x="2066709" y="1375593"/>
                </a:lnTo>
                <a:lnTo>
                  <a:pt x="2097221" y="1338080"/>
                </a:lnTo>
                <a:lnTo>
                  <a:pt x="2126978" y="1300042"/>
                </a:lnTo>
                <a:lnTo>
                  <a:pt x="2155956" y="1261520"/>
                </a:lnTo>
                <a:lnTo>
                  <a:pt x="2184130" y="1222554"/>
                </a:lnTo>
                <a:lnTo>
                  <a:pt x="2209566" y="1185819"/>
                </a:lnTo>
                <a:lnTo>
                  <a:pt x="2234801" y="1147317"/>
                </a:lnTo>
                <a:lnTo>
                  <a:pt x="2259313" y="1107244"/>
                </a:lnTo>
                <a:lnTo>
                  <a:pt x="2282582" y="1065795"/>
                </a:lnTo>
                <a:lnTo>
                  <a:pt x="2304087" y="1023165"/>
                </a:lnTo>
                <a:lnTo>
                  <a:pt x="2323307" y="979551"/>
                </a:lnTo>
                <a:lnTo>
                  <a:pt x="2339721" y="935147"/>
                </a:lnTo>
                <a:lnTo>
                  <a:pt x="2352808" y="890149"/>
                </a:lnTo>
                <a:lnTo>
                  <a:pt x="2362047" y="844753"/>
                </a:lnTo>
                <a:lnTo>
                  <a:pt x="2366918" y="799153"/>
                </a:lnTo>
                <a:lnTo>
                  <a:pt x="2366900" y="753545"/>
                </a:lnTo>
                <a:lnTo>
                  <a:pt x="2361471" y="708126"/>
                </a:lnTo>
                <a:lnTo>
                  <a:pt x="2350112" y="663089"/>
                </a:lnTo>
                <a:lnTo>
                  <a:pt x="2332301" y="618631"/>
                </a:lnTo>
                <a:lnTo>
                  <a:pt x="2308324" y="576676"/>
                </a:lnTo>
                <a:lnTo>
                  <a:pt x="2279371" y="539180"/>
                </a:lnTo>
                <a:lnTo>
                  <a:pt x="2246054" y="505943"/>
                </a:lnTo>
                <a:lnTo>
                  <a:pt x="2208987" y="476764"/>
                </a:lnTo>
                <a:lnTo>
                  <a:pt x="2168783" y="451446"/>
                </a:lnTo>
                <a:lnTo>
                  <a:pt x="2126055" y="429786"/>
                </a:lnTo>
                <a:lnTo>
                  <a:pt x="2081417" y="411586"/>
                </a:lnTo>
                <a:lnTo>
                  <a:pt x="2035481" y="396645"/>
                </a:lnTo>
                <a:lnTo>
                  <a:pt x="1988860" y="384764"/>
                </a:lnTo>
                <a:lnTo>
                  <a:pt x="1942168" y="375743"/>
                </a:lnTo>
                <a:close/>
              </a:path>
              <a:path w="2367279" h="1598295">
                <a:moveTo>
                  <a:pt x="1798808" y="362007"/>
                </a:moveTo>
                <a:lnTo>
                  <a:pt x="1747941" y="365304"/>
                </a:lnTo>
                <a:lnTo>
                  <a:pt x="1700654" y="377941"/>
                </a:lnTo>
                <a:lnTo>
                  <a:pt x="1660763" y="403430"/>
                </a:lnTo>
                <a:lnTo>
                  <a:pt x="1637528" y="436922"/>
                </a:lnTo>
                <a:lnTo>
                  <a:pt x="1629592" y="475064"/>
                </a:lnTo>
                <a:lnTo>
                  <a:pt x="1634279" y="514683"/>
                </a:lnTo>
                <a:lnTo>
                  <a:pt x="1648914" y="552604"/>
                </a:lnTo>
                <a:lnTo>
                  <a:pt x="1671926" y="588816"/>
                </a:lnTo>
                <a:lnTo>
                  <a:pt x="1701871" y="621843"/>
                </a:lnTo>
                <a:lnTo>
                  <a:pt x="1737319" y="648400"/>
                </a:lnTo>
                <a:lnTo>
                  <a:pt x="1776841" y="665202"/>
                </a:lnTo>
                <a:lnTo>
                  <a:pt x="1825408" y="666176"/>
                </a:lnTo>
                <a:lnTo>
                  <a:pt x="1861008" y="644543"/>
                </a:lnTo>
                <a:lnTo>
                  <a:pt x="1886995" y="607902"/>
                </a:lnTo>
                <a:lnTo>
                  <a:pt x="1894664" y="590780"/>
                </a:lnTo>
                <a:lnTo>
                  <a:pt x="1793605" y="590780"/>
                </a:lnTo>
                <a:lnTo>
                  <a:pt x="1765266" y="578649"/>
                </a:lnTo>
                <a:lnTo>
                  <a:pt x="1737987" y="552191"/>
                </a:lnTo>
                <a:lnTo>
                  <a:pt x="1716700" y="520086"/>
                </a:lnTo>
                <a:lnTo>
                  <a:pt x="1706343" y="491009"/>
                </a:lnTo>
                <a:lnTo>
                  <a:pt x="1711720" y="463778"/>
                </a:lnTo>
                <a:lnTo>
                  <a:pt x="1734014" y="446790"/>
                </a:lnTo>
                <a:lnTo>
                  <a:pt x="1769488" y="438463"/>
                </a:lnTo>
                <a:lnTo>
                  <a:pt x="1814403" y="437214"/>
                </a:lnTo>
                <a:lnTo>
                  <a:pt x="1862844" y="437214"/>
                </a:lnTo>
                <a:lnTo>
                  <a:pt x="1863414" y="433728"/>
                </a:lnTo>
                <a:lnTo>
                  <a:pt x="1866833" y="398070"/>
                </a:lnTo>
                <a:lnTo>
                  <a:pt x="1866708" y="384174"/>
                </a:lnTo>
                <a:lnTo>
                  <a:pt x="1866621" y="374474"/>
                </a:lnTo>
                <a:lnTo>
                  <a:pt x="1866547" y="366316"/>
                </a:lnTo>
                <a:lnTo>
                  <a:pt x="1849438" y="364537"/>
                </a:lnTo>
                <a:lnTo>
                  <a:pt x="1798808" y="362007"/>
                </a:lnTo>
                <a:close/>
              </a:path>
              <a:path w="2367279" h="1598295">
                <a:moveTo>
                  <a:pt x="1862188" y="441222"/>
                </a:moveTo>
                <a:lnTo>
                  <a:pt x="1855164" y="484185"/>
                </a:lnTo>
                <a:lnTo>
                  <a:pt x="1841361" y="535861"/>
                </a:lnTo>
                <a:lnTo>
                  <a:pt x="1841301" y="536084"/>
                </a:lnTo>
                <a:lnTo>
                  <a:pt x="1821042" y="576069"/>
                </a:lnTo>
                <a:lnTo>
                  <a:pt x="1793605" y="590780"/>
                </a:lnTo>
                <a:lnTo>
                  <a:pt x="1894664" y="590780"/>
                </a:lnTo>
                <a:lnTo>
                  <a:pt x="1906724" y="563856"/>
                </a:lnTo>
                <a:lnTo>
                  <a:pt x="1921544" y="520317"/>
                </a:lnTo>
                <a:lnTo>
                  <a:pt x="1932440" y="475486"/>
                </a:lnTo>
                <a:lnTo>
                  <a:pt x="1935745" y="453361"/>
                </a:lnTo>
                <a:lnTo>
                  <a:pt x="1917609" y="449618"/>
                </a:lnTo>
                <a:lnTo>
                  <a:pt x="1865023" y="441460"/>
                </a:lnTo>
                <a:lnTo>
                  <a:pt x="1862188" y="441222"/>
                </a:lnTo>
                <a:close/>
              </a:path>
              <a:path w="2367279" h="1598295">
                <a:moveTo>
                  <a:pt x="1438976" y="0"/>
                </a:moveTo>
                <a:lnTo>
                  <a:pt x="1386356" y="892"/>
                </a:lnTo>
                <a:lnTo>
                  <a:pt x="1333965" y="3884"/>
                </a:lnTo>
                <a:lnTo>
                  <a:pt x="1282053" y="8658"/>
                </a:lnTo>
                <a:lnTo>
                  <a:pt x="1230868" y="14899"/>
                </a:lnTo>
                <a:lnTo>
                  <a:pt x="1182572" y="22062"/>
                </a:lnTo>
                <a:lnTo>
                  <a:pt x="1134481" y="30406"/>
                </a:lnTo>
                <a:lnTo>
                  <a:pt x="1086600" y="39868"/>
                </a:lnTo>
                <a:lnTo>
                  <a:pt x="1038932" y="50386"/>
                </a:lnTo>
                <a:lnTo>
                  <a:pt x="991482" y="61899"/>
                </a:lnTo>
                <a:lnTo>
                  <a:pt x="944254" y="74346"/>
                </a:lnTo>
                <a:lnTo>
                  <a:pt x="897253" y="87664"/>
                </a:lnTo>
                <a:lnTo>
                  <a:pt x="850482" y="101793"/>
                </a:lnTo>
                <a:lnTo>
                  <a:pt x="803946" y="116670"/>
                </a:lnTo>
                <a:lnTo>
                  <a:pt x="757650" y="132235"/>
                </a:lnTo>
                <a:lnTo>
                  <a:pt x="711598" y="148424"/>
                </a:lnTo>
                <a:lnTo>
                  <a:pt x="665794" y="165178"/>
                </a:lnTo>
                <a:lnTo>
                  <a:pt x="618189" y="183177"/>
                </a:lnTo>
                <a:lnTo>
                  <a:pt x="570677" y="201682"/>
                </a:lnTo>
                <a:lnTo>
                  <a:pt x="523285" y="220703"/>
                </a:lnTo>
                <a:lnTo>
                  <a:pt x="476042" y="240247"/>
                </a:lnTo>
                <a:lnTo>
                  <a:pt x="428974" y="260324"/>
                </a:lnTo>
                <a:lnTo>
                  <a:pt x="382109" y="280943"/>
                </a:lnTo>
                <a:lnTo>
                  <a:pt x="335476" y="302112"/>
                </a:lnTo>
                <a:lnTo>
                  <a:pt x="289103" y="323841"/>
                </a:lnTo>
                <a:lnTo>
                  <a:pt x="243016" y="346138"/>
                </a:lnTo>
                <a:lnTo>
                  <a:pt x="197245" y="369013"/>
                </a:lnTo>
                <a:lnTo>
                  <a:pt x="151816" y="392473"/>
                </a:lnTo>
                <a:lnTo>
                  <a:pt x="106758" y="416529"/>
                </a:lnTo>
                <a:lnTo>
                  <a:pt x="62038" y="441222"/>
                </a:lnTo>
                <a:lnTo>
                  <a:pt x="17865" y="466460"/>
                </a:lnTo>
                <a:lnTo>
                  <a:pt x="0" y="490618"/>
                </a:lnTo>
                <a:lnTo>
                  <a:pt x="5251" y="517866"/>
                </a:lnTo>
                <a:lnTo>
                  <a:pt x="26423" y="535861"/>
                </a:lnTo>
                <a:lnTo>
                  <a:pt x="56321" y="532259"/>
                </a:lnTo>
                <a:lnTo>
                  <a:pt x="98725" y="508027"/>
                </a:lnTo>
                <a:lnTo>
                  <a:pt x="141529" y="484376"/>
                </a:lnTo>
                <a:lnTo>
                  <a:pt x="184707" y="461294"/>
                </a:lnTo>
                <a:lnTo>
                  <a:pt x="228229" y="438773"/>
                </a:lnTo>
                <a:lnTo>
                  <a:pt x="272069" y="416803"/>
                </a:lnTo>
                <a:lnTo>
                  <a:pt x="316199" y="395373"/>
                </a:lnTo>
                <a:lnTo>
                  <a:pt x="360591" y="374474"/>
                </a:lnTo>
                <a:lnTo>
                  <a:pt x="405217" y="354096"/>
                </a:lnTo>
                <a:lnTo>
                  <a:pt x="450050" y="334229"/>
                </a:lnTo>
                <a:lnTo>
                  <a:pt x="495062" y="314864"/>
                </a:lnTo>
                <a:lnTo>
                  <a:pt x="540225" y="295990"/>
                </a:lnTo>
                <a:lnTo>
                  <a:pt x="585512" y="277598"/>
                </a:lnTo>
                <a:lnTo>
                  <a:pt x="676241" y="242219"/>
                </a:lnTo>
                <a:lnTo>
                  <a:pt x="722208" y="224981"/>
                </a:lnTo>
                <a:lnTo>
                  <a:pt x="768746" y="208087"/>
                </a:lnTo>
                <a:lnTo>
                  <a:pt x="815807" y="191658"/>
                </a:lnTo>
                <a:lnTo>
                  <a:pt x="863343" y="175818"/>
                </a:lnTo>
                <a:lnTo>
                  <a:pt x="911303" y="160687"/>
                </a:lnTo>
                <a:lnTo>
                  <a:pt x="959640" y="146388"/>
                </a:lnTo>
                <a:lnTo>
                  <a:pt x="1008304" y="133043"/>
                </a:lnTo>
                <a:lnTo>
                  <a:pt x="1057247" y="120773"/>
                </a:lnTo>
                <a:lnTo>
                  <a:pt x="1106420" y="109701"/>
                </a:lnTo>
                <a:lnTo>
                  <a:pt x="1155774" y="99949"/>
                </a:lnTo>
                <a:lnTo>
                  <a:pt x="1205261" y="91638"/>
                </a:lnTo>
                <a:lnTo>
                  <a:pt x="1254831" y="84891"/>
                </a:lnTo>
                <a:lnTo>
                  <a:pt x="1304436" y="79829"/>
                </a:lnTo>
                <a:lnTo>
                  <a:pt x="1354027" y="76575"/>
                </a:lnTo>
                <a:lnTo>
                  <a:pt x="1403556" y="75251"/>
                </a:lnTo>
                <a:lnTo>
                  <a:pt x="1782167" y="75251"/>
                </a:lnTo>
                <a:lnTo>
                  <a:pt x="1745497" y="56390"/>
                </a:lnTo>
                <a:lnTo>
                  <a:pt x="1696754" y="38062"/>
                </a:lnTo>
                <a:lnTo>
                  <a:pt x="1646740" y="23727"/>
                </a:lnTo>
                <a:lnTo>
                  <a:pt x="1595705" y="13069"/>
                </a:lnTo>
                <a:lnTo>
                  <a:pt x="1543900" y="5772"/>
                </a:lnTo>
                <a:lnTo>
                  <a:pt x="1491573" y="1521"/>
                </a:lnTo>
                <a:lnTo>
                  <a:pt x="1438976" y="0"/>
                </a:lnTo>
                <a:close/>
              </a:path>
              <a:path w="2367279" h="1598295">
                <a:moveTo>
                  <a:pt x="1866547" y="366316"/>
                </a:moveTo>
                <a:lnTo>
                  <a:pt x="1866621" y="374474"/>
                </a:lnTo>
                <a:lnTo>
                  <a:pt x="1866708" y="384174"/>
                </a:lnTo>
                <a:lnTo>
                  <a:pt x="1866833" y="398070"/>
                </a:lnTo>
                <a:lnTo>
                  <a:pt x="1863414" y="433728"/>
                </a:lnTo>
                <a:lnTo>
                  <a:pt x="1862188" y="441222"/>
                </a:lnTo>
                <a:lnTo>
                  <a:pt x="1865023" y="441460"/>
                </a:lnTo>
                <a:lnTo>
                  <a:pt x="1917609" y="449618"/>
                </a:lnTo>
                <a:lnTo>
                  <a:pt x="1935745" y="453361"/>
                </a:lnTo>
                <a:lnTo>
                  <a:pt x="1939246" y="429919"/>
                </a:lnTo>
                <a:lnTo>
                  <a:pt x="1941762" y="384764"/>
                </a:lnTo>
                <a:lnTo>
                  <a:pt x="1941795" y="384174"/>
                </a:lnTo>
                <a:lnTo>
                  <a:pt x="1941537" y="377941"/>
                </a:lnTo>
                <a:lnTo>
                  <a:pt x="1941446" y="375743"/>
                </a:lnTo>
                <a:lnTo>
                  <a:pt x="1942168" y="375743"/>
                </a:lnTo>
                <a:lnTo>
                  <a:pt x="1896017" y="369381"/>
                </a:lnTo>
                <a:lnTo>
                  <a:pt x="1866547" y="366316"/>
                </a:lnTo>
                <a:close/>
              </a:path>
              <a:path w="2367279" h="1598295">
                <a:moveTo>
                  <a:pt x="1862844" y="437214"/>
                </a:moveTo>
                <a:lnTo>
                  <a:pt x="1814403" y="437214"/>
                </a:lnTo>
                <a:lnTo>
                  <a:pt x="1862188" y="441222"/>
                </a:lnTo>
                <a:lnTo>
                  <a:pt x="1862844" y="437214"/>
                </a:lnTo>
                <a:close/>
              </a:path>
              <a:path w="2367279" h="1598295">
                <a:moveTo>
                  <a:pt x="1782167" y="75251"/>
                </a:moveTo>
                <a:lnTo>
                  <a:pt x="1403556" y="75251"/>
                </a:lnTo>
                <a:lnTo>
                  <a:pt x="1452972" y="75978"/>
                </a:lnTo>
                <a:lnTo>
                  <a:pt x="1502229" y="78879"/>
                </a:lnTo>
                <a:lnTo>
                  <a:pt x="1551276" y="84076"/>
                </a:lnTo>
                <a:lnTo>
                  <a:pt x="1595323" y="90735"/>
                </a:lnTo>
                <a:lnTo>
                  <a:pt x="1640374" y="100090"/>
                </a:lnTo>
                <a:lnTo>
                  <a:pt x="1684793" y="113034"/>
                </a:lnTo>
                <a:lnTo>
                  <a:pt x="1726945" y="130457"/>
                </a:lnTo>
                <a:lnTo>
                  <a:pt x="1765195" y="153253"/>
                </a:lnTo>
                <a:lnTo>
                  <a:pt x="1800071" y="184448"/>
                </a:lnTo>
                <a:lnTo>
                  <a:pt x="1827207" y="221121"/>
                </a:lnTo>
                <a:lnTo>
                  <a:pt x="1847027" y="262045"/>
                </a:lnTo>
                <a:lnTo>
                  <a:pt x="1859956" y="305996"/>
                </a:lnTo>
                <a:lnTo>
                  <a:pt x="1866416" y="351746"/>
                </a:lnTo>
                <a:lnTo>
                  <a:pt x="1866547" y="366316"/>
                </a:lnTo>
                <a:lnTo>
                  <a:pt x="1896017" y="369381"/>
                </a:lnTo>
                <a:lnTo>
                  <a:pt x="1942168" y="375743"/>
                </a:lnTo>
                <a:lnTo>
                  <a:pt x="1941446" y="375743"/>
                </a:lnTo>
                <a:lnTo>
                  <a:pt x="1939917" y="338809"/>
                </a:lnTo>
                <a:lnTo>
                  <a:pt x="1933447" y="294379"/>
                </a:lnTo>
                <a:lnTo>
                  <a:pt x="1922217" y="251443"/>
                </a:lnTo>
                <a:lnTo>
                  <a:pt x="1906059" y="210558"/>
                </a:lnTo>
                <a:lnTo>
                  <a:pt x="1884806" y="172280"/>
                </a:lnTo>
                <a:lnTo>
                  <a:pt x="1858291" y="137167"/>
                </a:lnTo>
                <a:lnTo>
                  <a:pt x="1826346" y="105776"/>
                </a:lnTo>
                <a:lnTo>
                  <a:pt x="1788804" y="78665"/>
                </a:lnTo>
                <a:lnTo>
                  <a:pt x="1782167" y="7525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80915" y="1642259"/>
            <a:ext cx="4863465" cy="3061970"/>
          </a:xfrm>
          <a:custGeom>
            <a:avLst/>
            <a:gdLst/>
            <a:ahLst/>
            <a:cxnLst/>
            <a:rect l="l" t="t" r="r" b="b"/>
            <a:pathLst>
              <a:path w="4863465" h="3061970">
                <a:moveTo>
                  <a:pt x="4863083" y="0"/>
                </a:moveTo>
                <a:lnTo>
                  <a:pt x="355739" y="0"/>
                </a:lnTo>
                <a:lnTo>
                  <a:pt x="307468" y="3247"/>
                </a:lnTo>
                <a:lnTo>
                  <a:pt x="261170" y="12707"/>
                </a:lnTo>
                <a:lnTo>
                  <a:pt x="217270" y="27955"/>
                </a:lnTo>
                <a:lnTo>
                  <a:pt x="176191" y="48569"/>
                </a:lnTo>
                <a:lnTo>
                  <a:pt x="138358" y="74123"/>
                </a:lnTo>
                <a:lnTo>
                  <a:pt x="104193" y="104193"/>
                </a:lnTo>
                <a:lnTo>
                  <a:pt x="74123" y="138358"/>
                </a:lnTo>
                <a:lnTo>
                  <a:pt x="48569" y="176191"/>
                </a:lnTo>
                <a:lnTo>
                  <a:pt x="27955" y="217270"/>
                </a:lnTo>
                <a:lnTo>
                  <a:pt x="12707" y="261170"/>
                </a:lnTo>
                <a:lnTo>
                  <a:pt x="3247" y="307468"/>
                </a:lnTo>
                <a:lnTo>
                  <a:pt x="0" y="355739"/>
                </a:lnTo>
                <a:lnTo>
                  <a:pt x="0" y="2706204"/>
                </a:lnTo>
                <a:lnTo>
                  <a:pt x="3247" y="2754476"/>
                </a:lnTo>
                <a:lnTo>
                  <a:pt x="12707" y="2800774"/>
                </a:lnTo>
                <a:lnTo>
                  <a:pt x="27955" y="2844674"/>
                </a:lnTo>
                <a:lnTo>
                  <a:pt x="48569" y="2885753"/>
                </a:lnTo>
                <a:lnTo>
                  <a:pt x="74123" y="2923586"/>
                </a:lnTo>
                <a:lnTo>
                  <a:pt x="104193" y="2957750"/>
                </a:lnTo>
                <a:lnTo>
                  <a:pt x="138358" y="2987821"/>
                </a:lnTo>
                <a:lnTo>
                  <a:pt x="176191" y="3013375"/>
                </a:lnTo>
                <a:lnTo>
                  <a:pt x="217270" y="3033988"/>
                </a:lnTo>
                <a:lnTo>
                  <a:pt x="261170" y="3049237"/>
                </a:lnTo>
                <a:lnTo>
                  <a:pt x="307468" y="3058697"/>
                </a:lnTo>
                <a:lnTo>
                  <a:pt x="355739" y="3061944"/>
                </a:lnTo>
                <a:lnTo>
                  <a:pt x="4863083" y="3061944"/>
                </a:lnTo>
                <a:lnTo>
                  <a:pt x="4863083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68202" y="1696854"/>
            <a:ext cx="4488890" cy="2875146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В кемпинге, в школе Ломы, проходит походное мероприятие, на котором выбирают лидера скаутов для мальчиков и девочек. Лома проявляет особый энтузиазм, несмотря на постоянные оскорбления Геры, которая оказывает дурное влияние на своих друзей, заставляя их держаться подальше от Ломы из-за коррупционного дела, совершенного ее родителями.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3759" y="146430"/>
            <a:ext cx="576072" cy="71386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Корткометражный фильм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4059" y="4121966"/>
            <a:ext cx="768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50" dirty="0">
                <a:latin typeface="Tahoma"/>
                <a:cs typeface="Tahoma"/>
              </a:rPr>
              <a:t>-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71999" y="1656860"/>
            <a:ext cx="4572635" cy="3505835"/>
          </a:xfrm>
          <a:custGeom>
            <a:avLst/>
            <a:gdLst/>
            <a:ahLst/>
            <a:cxnLst/>
            <a:rect l="l" t="t" r="r" b="b"/>
            <a:pathLst>
              <a:path w="4572634" h="3505835">
                <a:moveTo>
                  <a:pt x="4572012" y="1814944"/>
                </a:moveTo>
                <a:lnTo>
                  <a:pt x="4572000" y="597281"/>
                </a:lnTo>
                <a:lnTo>
                  <a:pt x="4529899" y="567220"/>
                </a:lnTo>
                <a:lnTo>
                  <a:pt x="4480915" y="533539"/>
                </a:lnTo>
                <a:lnTo>
                  <a:pt x="4430915" y="500443"/>
                </a:lnTo>
                <a:lnTo>
                  <a:pt x="4379912" y="467956"/>
                </a:lnTo>
                <a:lnTo>
                  <a:pt x="4327944" y="436118"/>
                </a:lnTo>
                <a:lnTo>
                  <a:pt x="4274998" y="404926"/>
                </a:lnTo>
                <a:lnTo>
                  <a:pt x="4221531" y="374675"/>
                </a:lnTo>
                <a:lnTo>
                  <a:pt x="4167962" y="345592"/>
                </a:lnTo>
                <a:lnTo>
                  <a:pt x="4114330" y="317665"/>
                </a:lnTo>
                <a:lnTo>
                  <a:pt x="4060672" y="290918"/>
                </a:lnTo>
                <a:lnTo>
                  <a:pt x="4007015" y="265328"/>
                </a:lnTo>
                <a:lnTo>
                  <a:pt x="3953395" y="240919"/>
                </a:lnTo>
                <a:lnTo>
                  <a:pt x="3899865" y="217678"/>
                </a:lnTo>
                <a:lnTo>
                  <a:pt x="3846436" y="195605"/>
                </a:lnTo>
                <a:lnTo>
                  <a:pt x="3793147" y="174713"/>
                </a:lnTo>
                <a:lnTo>
                  <a:pt x="3740048" y="154990"/>
                </a:lnTo>
                <a:lnTo>
                  <a:pt x="3687153" y="136436"/>
                </a:lnTo>
                <a:lnTo>
                  <a:pt x="3634511" y="119075"/>
                </a:lnTo>
                <a:lnTo>
                  <a:pt x="3582162" y="102882"/>
                </a:lnTo>
                <a:lnTo>
                  <a:pt x="3530130" y="87871"/>
                </a:lnTo>
                <a:lnTo>
                  <a:pt x="3478441" y="74028"/>
                </a:lnTo>
                <a:lnTo>
                  <a:pt x="3427145" y="61379"/>
                </a:lnTo>
                <a:lnTo>
                  <a:pt x="3376282" y="49898"/>
                </a:lnTo>
                <a:lnTo>
                  <a:pt x="3325863" y="39611"/>
                </a:lnTo>
                <a:lnTo>
                  <a:pt x="3275939" y="30505"/>
                </a:lnTo>
                <a:lnTo>
                  <a:pt x="3226549" y="22593"/>
                </a:lnTo>
                <a:lnTo>
                  <a:pt x="3177730" y="15849"/>
                </a:lnTo>
                <a:lnTo>
                  <a:pt x="3129496" y="10312"/>
                </a:lnTo>
                <a:lnTo>
                  <a:pt x="3081896" y="5943"/>
                </a:lnTo>
                <a:lnTo>
                  <a:pt x="3034957" y="2781"/>
                </a:lnTo>
                <a:lnTo>
                  <a:pt x="2988729" y="800"/>
                </a:lnTo>
                <a:lnTo>
                  <a:pt x="2943237" y="0"/>
                </a:lnTo>
                <a:lnTo>
                  <a:pt x="2898508" y="406"/>
                </a:lnTo>
                <a:lnTo>
                  <a:pt x="2854591" y="2006"/>
                </a:lnTo>
                <a:lnTo>
                  <a:pt x="2811513" y="4800"/>
                </a:lnTo>
                <a:lnTo>
                  <a:pt x="2769311" y="8775"/>
                </a:lnTo>
                <a:lnTo>
                  <a:pt x="2728023" y="13957"/>
                </a:lnTo>
                <a:lnTo>
                  <a:pt x="2687688" y="20345"/>
                </a:lnTo>
                <a:lnTo>
                  <a:pt x="2648318" y="27927"/>
                </a:lnTo>
                <a:lnTo>
                  <a:pt x="2609964" y="36703"/>
                </a:lnTo>
                <a:lnTo>
                  <a:pt x="2572664" y="46672"/>
                </a:lnTo>
                <a:lnTo>
                  <a:pt x="2501354" y="70243"/>
                </a:lnTo>
                <a:lnTo>
                  <a:pt x="2434653" y="98615"/>
                </a:lnTo>
                <a:lnTo>
                  <a:pt x="2372855" y="131826"/>
                </a:lnTo>
                <a:lnTo>
                  <a:pt x="2316226" y="169849"/>
                </a:lnTo>
                <a:lnTo>
                  <a:pt x="2265045" y="212725"/>
                </a:lnTo>
                <a:lnTo>
                  <a:pt x="2219604" y="260451"/>
                </a:lnTo>
                <a:lnTo>
                  <a:pt x="2180158" y="313029"/>
                </a:lnTo>
                <a:lnTo>
                  <a:pt x="2147125" y="370255"/>
                </a:lnTo>
                <a:lnTo>
                  <a:pt x="2121306" y="430695"/>
                </a:lnTo>
                <a:lnTo>
                  <a:pt x="2102700" y="493915"/>
                </a:lnTo>
                <a:lnTo>
                  <a:pt x="2091156" y="559676"/>
                </a:lnTo>
                <a:lnTo>
                  <a:pt x="2086533" y="627735"/>
                </a:lnTo>
                <a:lnTo>
                  <a:pt x="2086775" y="662559"/>
                </a:lnTo>
                <a:lnTo>
                  <a:pt x="2092248" y="733615"/>
                </a:lnTo>
                <a:lnTo>
                  <a:pt x="2104275" y="806399"/>
                </a:lnTo>
                <a:lnTo>
                  <a:pt x="2122716" y="880643"/>
                </a:lnTo>
                <a:lnTo>
                  <a:pt x="2134285" y="918235"/>
                </a:lnTo>
                <a:lnTo>
                  <a:pt x="2147405" y="956119"/>
                </a:lnTo>
                <a:lnTo>
                  <a:pt x="2162048" y="994244"/>
                </a:lnTo>
                <a:lnTo>
                  <a:pt x="2178215" y="1032598"/>
                </a:lnTo>
                <a:lnTo>
                  <a:pt x="2195855" y="1071143"/>
                </a:lnTo>
                <a:lnTo>
                  <a:pt x="2214981" y="1109840"/>
                </a:lnTo>
                <a:lnTo>
                  <a:pt x="2235555" y="1148664"/>
                </a:lnTo>
                <a:lnTo>
                  <a:pt x="2257564" y="1187602"/>
                </a:lnTo>
                <a:lnTo>
                  <a:pt x="2280996" y="1226604"/>
                </a:lnTo>
                <a:lnTo>
                  <a:pt x="2305824" y="1265656"/>
                </a:lnTo>
                <a:lnTo>
                  <a:pt x="2332037" y="1304709"/>
                </a:lnTo>
                <a:lnTo>
                  <a:pt x="2359622" y="1343761"/>
                </a:lnTo>
                <a:lnTo>
                  <a:pt x="2388539" y="1382750"/>
                </a:lnTo>
                <a:lnTo>
                  <a:pt x="2418778" y="1421676"/>
                </a:lnTo>
                <a:lnTo>
                  <a:pt x="2450338" y="1460487"/>
                </a:lnTo>
                <a:lnTo>
                  <a:pt x="2483180" y="1499171"/>
                </a:lnTo>
                <a:lnTo>
                  <a:pt x="2509355" y="1528724"/>
                </a:lnTo>
                <a:lnTo>
                  <a:pt x="2508834" y="1528749"/>
                </a:lnTo>
                <a:lnTo>
                  <a:pt x="2449245" y="1533156"/>
                </a:lnTo>
                <a:lnTo>
                  <a:pt x="2390051" y="1538211"/>
                </a:lnTo>
                <a:lnTo>
                  <a:pt x="2331275" y="1543913"/>
                </a:lnTo>
                <a:lnTo>
                  <a:pt x="2272906" y="1550250"/>
                </a:lnTo>
                <a:lnTo>
                  <a:pt x="2214969" y="1557210"/>
                </a:lnTo>
                <a:lnTo>
                  <a:pt x="2157488" y="1564805"/>
                </a:lnTo>
                <a:lnTo>
                  <a:pt x="2100465" y="1573009"/>
                </a:lnTo>
                <a:lnTo>
                  <a:pt x="2043912" y="1581835"/>
                </a:lnTo>
                <a:lnTo>
                  <a:pt x="1987842" y="1591259"/>
                </a:lnTo>
                <a:lnTo>
                  <a:pt x="1932266" y="1601266"/>
                </a:lnTo>
                <a:lnTo>
                  <a:pt x="1877212" y="1611871"/>
                </a:lnTo>
                <a:lnTo>
                  <a:pt x="1822678" y="1623060"/>
                </a:lnTo>
                <a:lnTo>
                  <a:pt x="1768690" y="1634820"/>
                </a:lnTo>
                <a:lnTo>
                  <a:pt x="1715236" y="1647151"/>
                </a:lnTo>
                <a:lnTo>
                  <a:pt x="1662353" y="1660042"/>
                </a:lnTo>
                <a:lnTo>
                  <a:pt x="1610055" y="1673491"/>
                </a:lnTo>
                <a:lnTo>
                  <a:pt x="1558340" y="1687474"/>
                </a:lnTo>
                <a:lnTo>
                  <a:pt x="1507223" y="1702003"/>
                </a:lnTo>
                <a:lnTo>
                  <a:pt x="1456728" y="1717078"/>
                </a:lnTo>
                <a:lnTo>
                  <a:pt x="1406855" y="1732661"/>
                </a:lnTo>
                <a:lnTo>
                  <a:pt x="1357617" y="1748777"/>
                </a:lnTo>
                <a:lnTo>
                  <a:pt x="1309052" y="1765388"/>
                </a:lnTo>
                <a:lnTo>
                  <a:pt x="1261135" y="1782521"/>
                </a:lnTo>
                <a:lnTo>
                  <a:pt x="1213916" y="1800136"/>
                </a:lnTo>
                <a:lnTo>
                  <a:pt x="1167371" y="1818259"/>
                </a:lnTo>
                <a:lnTo>
                  <a:pt x="1121549" y="1836851"/>
                </a:lnTo>
                <a:lnTo>
                  <a:pt x="1076439" y="1855927"/>
                </a:lnTo>
                <a:lnTo>
                  <a:pt x="1032052" y="1875485"/>
                </a:lnTo>
                <a:lnTo>
                  <a:pt x="988415" y="1895487"/>
                </a:lnTo>
                <a:lnTo>
                  <a:pt x="945540" y="1915960"/>
                </a:lnTo>
                <a:lnTo>
                  <a:pt x="903439" y="1936877"/>
                </a:lnTo>
                <a:lnTo>
                  <a:pt x="862114" y="1958225"/>
                </a:lnTo>
                <a:lnTo>
                  <a:pt x="821588" y="1980018"/>
                </a:lnTo>
                <a:lnTo>
                  <a:pt x="781875" y="2002243"/>
                </a:lnTo>
                <a:lnTo>
                  <a:pt x="742988" y="2024888"/>
                </a:lnTo>
                <a:lnTo>
                  <a:pt x="704926" y="2047951"/>
                </a:lnTo>
                <a:lnTo>
                  <a:pt x="667715" y="2071408"/>
                </a:lnTo>
                <a:lnTo>
                  <a:pt x="631367" y="2095284"/>
                </a:lnTo>
                <a:lnTo>
                  <a:pt x="595896" y="2119541"/>
                </a:lnTo>
                <a:lnTo>
                  <a:pt x="561314" y="2144179"/>
                </a:lnTo>
                <a:lnTo>
                  <a:pt x="527621" y="2169210"/>
                </a:lnTo>
                <a:lnTo>
                  <a:pt x="494855" y="2194610"/>
                </a:lnTo>
                <a:lnTo>
                  <a:pt x="463003" y="2220366"/>
                </a:lnTo>
                <a:lnTo>
                  <a:pt x="432092" y="2246490"/>
                </a:lnTo>
                <a:lnTo>
                  <a:pt x="402145" y="2272969"/>
                </a:lnTo>
                <a:lnTo>
                  <a:pt x="373151" y="2299792"/>
                </a:lnTo>
                <a:lnTo>
                  <a:pt x="345147" y="2326944"/>
                </a:lnTo>
                <a:lnTo>
                  <a:pt x="318122" y="2354440"/>
                </a:lnTo>
                <a:lnTo>
                  <a:pt x="267106" y="2410371"/>
                </a:lnTo>
                <a:lnTo>
                  <a:pt x="220205" y="2467559"/>
                </a:lnTo>
                <a:lnTo>
                  <a:pt x="177533" y="2525915"/>
                </a:lnTo>
                <a:lnTo>
                  <a:pt x="139192" y="2585415"/>
                </a:lnTo>
                <a:lnTo>
                  <a:pt x="105283" y="2645981"/>
                </a:lnTo>
                <a:lnTo>
                  <a:pt x="75895" y="2707551"/>
                </a:lnTo>
                <a:lnTo>
                  <a:pt x="51155" y="2770098"/>
                </a:lnTo>
                <a:lnTo>
                  <a:pt x="31153" y="2833547"/>
                </a:lnTo>
                <a:lnTo>
                  <a:pt x="16002" y="2897848"/>
                </a:lnTo>
                <a:lnTo>
                  <a:pt x="5791" y="2962935"/>
                </a:lnTo>
                <a:lnTo>
                  <a:pt x="647" y="3028759"/>
                </a:lnTo>
                <a:lnTo>
                  <a:pt x="0" y="3061932"/>
                </a:lnTo>
                <a:lnTo>
                  <a:pt x="647" y="3095104"/>
                </a:lnTo>
                <a:lnTo>
                  <a:pt x="5791" y="3160941"/>
                </a:lnTo>
                <a:lnTo>
                  <a:pt x="16002" y="3226028"/>
                </a:lnTo>
                <a:lnTo>
                  <a:pt x="31153" y="3290328"/>
                </a:lnTo>
                <a:lnTo>
                  <a:pt x="51155" y="3353778"/>
                </a:lnTo>
                <a:lnTo>
                  <a:pt x="75895" y="3416312"/>
                </a:lnTo>
                <a:lnTo>
                  <a:pt x="105283" y="3477895"/>
                </a:lnTo>
                <a:lnTo>
                  <a:pt x="120319" y="3505797"/>
                </a:lnTo>
                <a:lnTo>
                  <a:pt x="4572012" y="3505797"/>
                </a:lnTo>
                <a:lnTo>
                  <a:pt x="4572012" y="1814944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" name="object 4"/>
          <p:cNvGrpSpPr/>
          <p:nvPr/>
        </p:nvGrpSpPr>
        <p:grpSpPr>
          <a:xfrm>
            <a:off x="0" y="3711872"/>
            <a:ext cx="2422525" cy="1486535"/>
            <a:chOff x="0" y="3703151"/>
            <a:chExt cx="2422525" cy="1486535"/>
          </a:xfrm>
        </p:grpSpPr>
        <p:sp>
          <p:nvSpPr>
            <p:cNvPr id="5" name="object 5"/>
            <p:cNvSpPr/>
            <p:nvPr/>
          </p:nvSpPr>
          <p:spPr>
            <a:xfrm>
              <a:off x="0" y="4063018"/>
              <a:ext cx="2277745" cy="1085215"/>
            </a:xfrm>
            <a:custGeom>
              <a:avLst/>
              <a:gdLst/>
              <a:ahLst/>
              <a:cxnLst/>
              <a:rect l="l" t="t" r="r" b="b"/>
              <a:pathLst>
                <a:path w="2277745" h="1085214">
                  <a:moveTo>
                    <a:pt x="416001" y="0"/>
                  </a:moveTo>
                  <a:lnTo>
                    <a:pt x="354567" y="534"/>
                  </a:lnTo>
                  <a:lnTo>
                    <a:pt x="293631" y="2128"/>
                  </a:lnTo>
                  <a:lnTo>
                    <a:pt x="233223" y="4765"/>
                  </a:lnTo>
                  <a:lnTo>
                    <a:pt x="173375" y="8427"/>
                  </a:lnTo>
                  <a:lnTo>
                    <a:pt x="114116" y="13099"/>
                  </a:lnTo>
                  <a:lnTo>
                    <a:pt x="55477" y="18764"/>
                  </a:lnTo>
                  <a:lnTo>
                    <a:pt x="0" y="25118"/>
                  </a:lnTo>
                  <a:lnTo>
                    <a:pt x="0" y="1085053"/>
                  </a:lnTo>
                  <a:lnTo>
                    <a:pt x="2270404" y="1085053"/>
                  </a:lnTo>
                  <a:lnTo>
                    <a:pt x="2273176" y="1066682"/>
                  </a:lnTo>
                  <a:lnTo>
                    <a:pt x="2276140" y="1033912"/>
                  </a:lnTo>
                  <a:lnTo>
                    <a:pt x="2277135" y="1000874"/>
                  </a:lnTo>
                  <a:lnTo>
                    <a:pt x="2276140" y="967836"/>
                  </a:lnTo>
                  <a:lnTo>
                    <a:pt x="2268274" y="902580"/>
                  </a:lnTo>
                  <a:lnTo>
                    <a:pt x="2252776" y="838527"/>
                  </a:lnTo>
                  <a:lnTo>
                    <a:pt x="2229892" y="775808"/>
                  </a:lnTo>
                  <a:lnTo>
                    <a:pt x="2199867" y="714555"/>
                  </a:lnTo>
                  <a:lnTo>
                    <a:pt x="2162946" y="654901"/>
                  </a:lnTo>
                  <a:lnTo>
                    <a:pt x="2119375" y="596977"/>
                  </a:lnTo>
                  <a:lnTo>
                    <a:pt x="2069398" y="540914"/>
                  </a:lnTo>
                  <a:lnTo>
                    <a:pt x="2042085" y="513623"/>
                  </a:lnTo>
                  <a:lnTo>
                    <a:pt x="2013262" y="486846"/>
                  </a:lnTo>
                  <a:lnTo>
                    <a:pt x="1982960" y="460601"/>
                  </a:lnTo>
                  <a:lnTo>
                    <a:pt x="1951211" y="434903"/>
                  </a:lnTo>
                  <a:lnTo>
                    <a:pt x="1918044" y="409770"/>
                  </a:lnTo>
                  <a:lnTo>
                    <a:pt x="1883490" y="385218"/>
                  </a:lnTo>
                  <a:lnTo>
                    <a:pt x="1847580" y="361264"/>
                  </a:lnTo>
                  <a:lnTo>
                    <a:pt x="1810345" y="337923"/>
                  </a:lnTo>
                  <a:lnTo>
                    <a:pt x="1771815" y="315212"/>
                  </a:lnTo>
                  <a:lnTo>
                    <a:pt x="1732021" y="293149"/>
                  </a:lnTo>
                  <a:lnTo>
                    <a:pt x="1690993" y="271749"/>
                  </a:lnTo>
                  <a:lnTo>
                    <a:pt x="1648763" y="251028"/>
                  </a:lnTo>
                  <a:lnTo>
                    <a:pt x="1605360" y="231004"/>
                  </a:lnTo>
                  <a:lnTo>
                    <a:pt x="1560816" y="211692"/>
                  </a:lnTo>
                  <a:lnTo>
                    <a:pt x="1515162" y="193110"/>
                  </a:lnTo>
                  <a:lnTo>
                    <a:pt x="1468427" y="175274"/>
                  </a:lnTo>
                  <a:lnTo>
                    <a:pt x="1420642" y="158200"/>
                  </a:lnTo>
                  <a:lnTo>
                    <a:pt x="1371839" y="141904"/>
                  </a:lnTo>
                  <a:lnTo>
                    <a:pt x="1322047" y="126404"/>
                  </a:lnTo>
                  <a:lnTo>
                    <a:pt x="1271298" y="111715"/>
                  </a:lnTo>
                  <a:lnTo>
                    <a:pt x="1219622" y="97855"/>
                  </a:lnTo>
                  <a:lnTo>
                    <a:pt x="1167050" y="84839"/>
                  </a:lnTo>
                  <a:lnTo>
                    <a:pt x="1113612" y="72685"/>
                  </a:lnTo>
                  <a:lnTo>
                    <a:pt x="1059340" y="61408"/>
                  </a:lnTo>
                  <a:lnTo>
                    <a:pt x="1004262" y="51025"/>
                  </a:lnTo>
                  <a:lnTo>
                    <a:pt x="948412" y="41553"/>
                  </a:lnTo>
                  <a:lnTo>
                    <a:pt x="891818" y="33007"/>
                  </a:lnTo>
                  <a:lnTo>
                    <a:pt x="834512" y="25406"/>
                  </a:lnTo>
                  <a:lnTo>
                    <a:pt x="776525" y="18764"/>
                  </a:lnTo>
                  <a:lnTo>
                    <a:pt x="717886" y="13099"/>
                  </a:lnTo>
                  <a:lnTo>
                    <a:pt x="658627" y="8427"/>
                  </a:lnTo>
                  <a:lnTo>
                    <a:pt x="598778" y="4765"/>
                  </a:lnTo>
                  <a:lnTo>
                    <a:pt x="538371" y="2128"/>
                  </a:lnTo>
                  <a:lnTo>
                    <a:pt x="477435" y="534"/>
                  </a:lnTo>
                  <a:lnTo>
                    <a:pt x="416001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880347" y="0"/>
                  </a:moveTo>
                  <a:lnTo>
                    <a:pt x="850371" y="6767"/>
                  </a:lnTo>
                  <a:lnTo>
                    <a:pt x="824173" y="23197"/>
                  </a:lnTo>
                  <a:lnTo>
                    <a:pt x="803940" y="50107"/>
                  </a:lnTo>
                  <a:lnTo>
                    <a:pt x="791856" y="88318"/>
                  </a:lnTo>
                  <a:lnTo>
                    <a:pt x="757704" y="58991"/>
                  </a:lnTo>
                  <a:lnTo>
                    <a:pt x="725513" y="39934"/>
                  </a:lnTo>
                  <a:lnTo>
                    <a:pt x="695570" y="30183"/>
                  </a:lnTo>
                  <a:lnTo>
                    <a:pt x="668161" y="28776"/>
                  </a:lnTo>
                  <a:lnTo>
                    <a:pt x="643573" y="34749"/>
                  </a:lnTo>
                  <a:lnTo>
                    <a:pt x="604008" y="64986"/>
                  </a:lnTo>
                  <a:lnTo>
                    <a:pt x="579168" y="113189"/>
                  </a:lnTo>
                  <a:lnTo>
                    <a:pt x="571348" y="171653"/>
                  </a:lnTo>
                  <a:lnTo>
                    <a:pt x="574537" y="202326"/>
                  </a:lnTo>
                  <a:lnTo>
                    <a:pt x="596548" y="261738"/>
                  </a:lnTo>
                  <a:lnTo>
                    <a:pt x="641313" y="312150"/>
                  </a:lnTo>
                  <a:lnTo>
                    <a:pt x="672945" y="331574"/>
                  </a:lnTo>
                  <a:lnTo>
                    <a:pt x="638936" y="389287"/>
                  </a:lnTo>
                  <a:lnTo>
                    <a:pt x="541713" y="552903"/>
                  </a:lnTo>
                  <a:lnTo>
                    <a:pt x="480545" y="654631"/>
                  </a:lnTo>
                  <a:lnTo>
                    <a:pt x="421958" y="751028"/>
                  </a:lnTo>
                  <a:lnTo>
                    <a:pt x="365666" y="842563"/>
                  </a:lnTo>
                  <a:lnTo>
                    <a:pt x="311381" y="929708"/>
                  </a:lnTo>
                  <a:lnTo>
                    <a:pt x="258814" y="1012931"/>
                  </a:lnTo>
                  <a:lnTo>
                    <a:pt x="207680" y="1092702"/>
                  </a:lnTo>
                  <a:lnTo>
                    <a:pt x="157690" y="1169492"/>
                  </a:lnTo>
                  <a:lnTo>
                    <a:pt x="108557" y="1243771"/>
                  </a:lnTo>
                  <a:lnTo>
                    <a:pt x="59993" y="1316009"/>
                  </a:lnTo>
                  <a:lnTo>
                    <a:pt x="0" y="1403613"/>
                  </a:lnTo>
                  <a:lnTo>
                    <a:pt x="529761" y="1403613"/>
                  </a:lnTo>
                  <a:lnTo>
                    <a:pt x="846650" y="674605"/>
                  </a:lnTo>
                  <a:lnTo>
                    <a:pt x="948040" y="444858"/>
                  </a:lnTo>
                  <a:lnTo>
                    <a:pt x="995627" y="451298"/>
                  </a:lnTo>
                  <a:lnTo>
                    <a:pt x="1043663" y="446533"/>
                  </a:lnTo>
                  <a:lnTo>
                    <a:pt x="1088756" y="430551"/>
                  </a:lnTo>
                  <a:lnTo>
                    <a:pt x="1127512" y="403343"/>
                  </a:lnTo>
                  <a:lnTo>
                    <a:pt x="1156536" y="364899"/>
                  </a:lnTo>
                  <a:lnTo>
                    <a:pt x="1171656" y="321545"/>
                  </a:lnTo>
                  <a:lnTo>
                    <a:pt x="1171391" y="277550"/>
                  </a:lnTo>
                  <a:lnTo>
                    <a:pt x="1157830" y="235954"/>
                  </a:lnTo>
                  <a:lnTo>
                    <a:pt x="1133060" y="199797"/>
                  </a:lnTo>
                  <a:lnTo>
                    <a:pt x="1099167" y="172121"/>
                  </a:lnTo>
                  <a:lnTo>
                    <a:pt x="1058240" y="155965"/>
                  </a:lnTo>
                  <a:lnTo>
                    <a:pt x="1012366" y="154371"/>
                  </a:lnTo>
                  <a:lnTo>
                    <a:pt x="1017143" y="116435"/>
                  </a:lnTo>
                  <a:lnTo>
                    <a:pt x="994318" y="53170"/>
                  </a:lnTo>
                  <a:lnTo>
                    <a:pt x="942891" y="12175"/>
                  </a:lnTo>
                  <a:lnTo>
                    <a:pt x="911915" y="2075"/>
                  </a:lnTo>
                  <a:lnTo>
                    <a:pt x="88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0" y="1403613"/>
                  </a:moveTo>
                  <a:lnTo>
                    <a:pt x="35835" y="1351508"/>
                  </a:lnTo>
                  <a:lnTo>
                    <a:pt x="59993" y="1316009"/>
                  </a:lnTo>
                  <a:lnTo>
                    <a:pt x="84222" y="1280116"/>
                  </a:lnTo>
                  <a:lnTo>
                    <a:pt x="108557" y="1243771"/>
                  </a:lnTo>
                  <a:lnTo>
                    <a:pt x="133034" y="1206916"/>
                  </a:lnTo>
                  <a:lnTo>
                    <a:pt x="157690" y="1169492"/>
                  </a:lnTo>
                  <a:lnTo>
                    <a:pt x="182560" y="1131441"/>
                  </a:lnTo>
                  <a:lnTo>
                    <a:pt x="207680" y="1092702"/>
                  </a:lnTo>
                  <a:lnTo>
                    <a:pt x="233086" y="1053218"/>
                  </a:lnTo>
                  <a:lnTo>
                    <a:pt x="258814" y="1012931"/>
                  </a:lnTo>
                  <a:lnTo>
                    <a:pt x="284900" y="971780"/>
                  </a:lnTo>
                  <a:lnTo>
                    <a:pt x="311381" y="929708"/>
                  </a:lnTo>
                  <a:lnTo>
                    <a:pt x="338290" y="886655"/>
                  </a:lnTo>
                  <a:lnTo>
                    <a:pt x="365666" y="842563"/>
                  </a:lnTo>
                  <a:lnTo>
                    <a:pt x="393543" y="797374"/>
                  </a:lnTo>
                  <a:lnTo>
                    <a:pt x="421958" y="751028"/>
                  </a:lnTo>
                  <a:lnTo>
                    <a:pt x="450947" y="703466"/>
                  </a:lnTo>
                  <a:lnTo>
                    <a:pt x="480545" y="654631"/>
                  </a:lnTo>
                  <a:lnTo>
                    <a:pt x="510789" y="604463"/>
                  </a:lnTo>
                  <a:lnTo>
                    <a:pt x="541713" y="552903"/>
                  </a:lnTo>
                  <a:lnTo>
                    <a:pt x="573356" y="499893"/>
                  </a:lnTo>
                  <a:lnTo>
                    <a:pt x="605751" y="445374"/>
                  </a:lnTo>
                  <a:lnTo>
                    <a:pt x="638936" y="389287"/>
                  </a:lnTo>
                  <a:lnTo>
                    <a:pt x="672945" y="331574"/>
                  </a:lnTo>
                  <a:lnTo>
                    <a:pt x="641313" y="312150"/>
                  </a:lnTo>
                  <a:lnTo>
                    <a:pt x="615943" y="288550"/>
                  </a:lnTo>
                  <a:lnTo>
                    <a:pt x="596548" y="261738"/>
                  </a:lnTo>
                  <a:lnTo>
                    <a:pt x="582841" y="232675"/>
                  </a:lnTo>
                  <a:lnTo>
                    <a:pt x="574537" y="202326"/>
                  </a:lnTo>
                  <a:lnTo>
                    <a:pt x="571348" y="171653"/>
                  </a:lnTo>
                  <a:lnTo>
                    <a:pt x="572987" y="141620"/>
                  </a:lnTo>
                  <a:lnTo>
                    <a:pt x="589604" y="87323"/>
                  </a:lnTo>
                  <a:lnTo>
                    <a:pt x="622094" y="47140"/>
                  </a:lnTo>
                  <a:lnTo>
                    <a:pt x="668161" y="28776"/>
                  </a:lnTo>
                  <a:lnTo>
                    <a:pt x="695570" y="30183"/>
                  </a:lnTo>
                  <a:lnTo>
                    <a:pt x="725513" y="39934"/>
                  </a:lnTo>
                  <a:lnTo>
                    <a:pt x="757704" y="58991"/>
                  </a:lnTo>
                  <a:lnTo>
                    <a:pt x="791856" y="88318"/>
                  </a:lnTo>
                  <a:lnTo>
                    <a:pt x="803940" y="50107"/>
                  </a:lnTo>
                  <a:lnTo>
                    <a:pt x="824173" y="23197"/>
                  </a:lnTo>
                  <a:lnTo>
                    <a:pt x="850371" y="6767"/>
                  </a:lnTo>
                  <a:lnTo>
                    <a:pt x="880347" y="0"/>
                  </a:lnTo>
                  <a:lnTo>
                    <a:pt x="911915" y="2075"/>
                  </a:lnTo>
                  <a:lnTo>
                    <a:pt x="971087" y="29479"/>
                  </a:lnTo>
                  <a:lnTo>
                    <a:pt x="1010399" y="82429"/>
                  </a:lnTo>
                  <a:lnTo>
                    <a:pt x="1017143" y="116435"/>
                  </a:lnTo>
                  <a:lnTo>
                    <a:pt x="1012366" y="154371"/>
                  </a:lnTo>
                  <a:lnTo>
                    <a:pt x="1058240" y="155965"/>
                  </a:lnTo>
                  <a:lnTo>
                    <a:pt x="1099167" y="172121"/>
                  </a:lnTo>
                  <a:lnTo>
                    <a:pt x="1133060" y="199797"/>
                  </a:lnTo>
                  <a:lnTo>
                    <a:pt x="1157830" y="235954"/>
                  </a:lnTo>
                  <a:lnTo>
                    <a:pt x="1171391" y="277550"/>
                  </a:lnTo>
                  <a:lnTo>
                    <a:pt x="1171656" y="321545"/>
                  </a:lnTo>
                  <a:lnTo>
                    <a:pt x="1156536" y="364899"/>
                  </a:lnTo>
                  <a:lnTo>
                    <a:pt x="1127512" y="403343"/>
                  </a:lnTo>
                  <a:lnTo>
                    <a:pt x="1088756" y="430551"/>
                  </a:lnTo>
                  <a:lnTo>
                    <a:pt x="1043663" y="446533"/>
                  </a:lnTo>
                  <a:lnTo>
                    <a:pt x="995627" y="451298"/>
                  </a:lnTo>
                  <a:lnTo>
                    <a:pt x="948040" y="444858"/>
                  </a:lnTo>
                  <a:lnTo>
                    <a:pt x="927629" y="490798"/>
                  </a:lnTo>
                  <a:lnTo>
                    <a:pt x="907290" y="536743"/>
                  </a:lnTo>
                  <a:lnTo>
                    <a:pt x="887017" y="582693"/>
                  </a:lnTo>
                  <a:lnTo>
                    <a:pt x="866806" y="628647"/>
                  </a:lnTo>
                  <a:lnTo>
                    <a:pt x="846650" y="674605"/>
                  </a:lnTo>
                  <a:lnTo>
                    <a:pt x="826543" y="720567"/>
                  </a:lnTo>
                  <a:lnTo>
                    <a:pt x="806480" y="766531"/>
                  </a:lnTo>
                  <a:lnTo>
                    <a:pt x="786455" y="812499"/>
                  </a:lnTo>
                  <a:lnTo>
                    <a:pt x="766461" y="858468"/>
                  </a:lnTo>
                  <a:lnTo>
                    <a:pt x="746494" y="904440"/>
                  </a:lnTo>
                  <a:lnTo>
                    <a:pt x="726547" y="950412"/>
                  </a:lnTo>
                  <a:lnTo>
                    <a:pt x="706614" y="996386"/>
                  </a:lnTo>
                  <a:lnTo>
                    <a:pt x="686690" y="1042361"/>
                  </a:lnTo>
                  <a:lnTo>
                    <a:pt x="666770" y="1088336"/>
                  </a:lnTo>
                  <a:lnTo>
                    <a:pt x="646846" y="1134310"/>
                  </a:lnTo>
                  <a:lnTo>
                    <a:pt x="626913" y="1180284"/>
                  </a:lnTo>
                  <a:lnTo>
                    <a:pt x="606966" y="1226257"/>
                  </a:lnTo>
                  <a:lnTo>
                    <a:pt x="586999" y="1272228"/>
                  </a:lnTo>
                  <a:lnTo>
                    <a:pt x="567005" y="1318198"/>
                  </a:lnTo>
                  <a:lnTo>
                    <a:pt x="546980" y="1364165"/>
                  </a:lnTo>
                  <a:lnTo>
                    <a:pt x="529761" y="1403613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188311" y="4041631"/>
              <a:ext cx="66675" cy="12065"/>
            </a:xfrm>
            <a:custGeom>
              <a:avLst/>
              <a:gdLst/>
              <a:ahLst/>
              <a:cxnLst/>
              <a:rect l="l" t="t" r="r" b="b"/>
              <a:pathLst>
                <a:path w="66675" h="12064">
                  <a:moveTo>
                    <a:pt x="0" y="11722"/>
                  </a:moveTo>
                  <a:lnTo>
                    <a:pt x="16632" y="8790"/>
                  </a:lnTo>
                  <a:lnTo>
                    <a:pt x="33267" y="5861"/>
                  </a:lnTo>
                  <a:lnTo>
                    <a:pt x="49902" y="2931"/>
                  </a:lnTo>
                  <a:lnTo>
                    <a:pt x="66535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095233" y="3857690"/>
              <a:ext cx="20955" cy="60960"/>
            </a:xfrm>
            <a:custGeom>
              <a:avLst/>
              <a:gdLst/>
              <a:ahLst/>
              <a:cxnLst/>
              <a:rect l="l" t="t" r="r" b="b"/>
              <a:pathLst>
                <a:path w="20955" h="60960">
                  <a:moveTo>
                    <a:pt x="0" y="60883"/>
                  </a:moveTo>
                  <a:lnTo>
                    <a:pt x="5189" y="45662"/>
                  </a:lnTo>
                  <a:lnTo>
                    <a:pt x="10375" y="30441"/>
                  </a:lnTo>
                  <a:lnTo>
                    <a:pt x="15562" y="15220"/>
                  </a:lnTo>
                  <a:lnTo>
                    <a:pt x="20751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891436" y="3904786"/>
              <a:ext cx="50800" cy="46355"/>
            </a:xfrm>
            <a:custGeom>
              <a:avLst/>
              <a:gdLst/>
              <a:ahLst/>
              <a:cxnLst/>
              <a:rect l="l" t="t" r="r" b="b"/>
              <a:pathLst>
                <a:path w="50800" h="46354">
                  <a:moveTo>
                    <a:pt x="50647" y="45796"/>
                  </a:move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222526" y="383459"/>
            <a:ext cx="8464273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10"/>
              </a:spcBef>
            </a:pP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Эмоциональная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сцена</a:t>
            </a:r>
            <a:endParaRPr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DC8C5C-9F03-DFC8-1988-BC4F4F337A0D}"/>
              </a:ext>
            </a:extLst>
          </p:cNvPr>
          <p:cNvSpPr txBox="1"/>
          <p:nvPr/>
        </p:nvSpPr>
        <p:spPr>
          <a:xfrm>
            <a:off x="222526" y="1132092"/>
            <a:ext cx="35188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</a:t>
            </a:r>
            <a:r>
              <a:rPr lang="ru-RU" sz="1800" dirty="0"/>
              <a:t>о время голосования за председателя скаутов мальчиков и девочек, голоса Ломы сравнялись с голосами соперника. Однако появилась Гера и решила проголосовать за Лому. Затем она извинилась и признала, что Лома обладает авторитетным характером.</a:t>
            </a:r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6A6E17-3321-E532-EC4A-388F18ED7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39" y="1580182"/>
            <a:ext cx="5133947" cy="28623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471826" y="1234413"/>
            <a:ext cx="4817745" cy="4007512"/>
            <a:chOff x="4368025" y="1992103"/>
            <a:chExt cx="4817745" cy="3156585"/>
          </a:xfrm>
        </p:grpSpPr>
        <p:sp>
          <p:nvSpPr>
            <p:cNvPr id="3" name="object 3"/>
            <p:cNvSpPr/>
            <p:nvPr/>
          </p:nvSpPr>
          <p:spPr>
            <a:xfrm>
              <a:off x="4368025" y="3198331"/>
              <a:ext cx="4776470" cy="1950085"/>
            </a:xfrm>
            <a:custGeom>
              <a:avLst/>
              <a:gdLst/>
              <a:ahLst/>
              <a:cxnLst/>
              <a:rect l="l" t="t" r="r" b="b"/>
              <a:pathLst>
                <a:path w="4776470" h="1950085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99431" y="1949740"/>
                  </a:lnTo>
                  <a:lnTo>
                    <a:pt x="4775974" y="1949740"/>
                  </a:lnTo>
                  <a:lnTo>
                    <a:pt x="4775974" y="386974"/>
                  </a:lnTo>
                  <a:lnTo>
                    <a:pt x="4759465" y="379094"/>
                  </a:lnTo>
                  <a:lnTo>
                    <a:pt x="4715830" y="359083"/>
                  </a:lnTo>
                  <a:lnTo>
                    <a:pt x="4671451" y="339536"/>
                  </a:lnTo>
                  <a:lnTo>
                    <a:pt x="4626341" y="320460"/>
                  </a:lnTo>
                  <a:lnTo>
                    <a:pt x="4580511" y="301860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294818" y="0"/>
                  </a:moveTo>
                  <a:lnTo>
                    <a:pt x="252472" y="10993"/>
                  </a:lnTo>
                  <a:lnTo>
                    <a:pt x="214871" y="33507"/>
                  </a:lnTo>
                  <a:lnTo>
                    <a:pt x="185178" y="65644"/>
                  </a:lnTo>
                  <a:lnTo>
                    <a:pt x="166554" y="105505"/>
                  </a:lnTo>
                  <a:lnTo>
                    <a:pt x="162161" y="151193"/>
                  </a:lnTo>
                  <a:lnTo>
                    <a:pt x="124585" y="144106"/>
                  </a:lnTo>
                  <a:lnTo>
                    <a:pt x="60038" y="163025"/>
                  </a:lnTo>
                  <a:lnTo>
                    <a:pt x="15974" y="211853"/>
                  </a:lnTo>
                  <a:lnTo>
                    <a:pt x="0" y="273538"/>
                  </a:lnTo>
                  <a:lnTo>
                    <a:pt x="4923" y="303872"/>
                  </a:lnTo>
                  <a:lnTo>
                    <a:pt x="19722" y="331024"/>
                  </a:lnTo>
                  <a:lnTo>
                    <a:pt x="45346" y="352863"/>
                  </a:lnTo>
                  <a:lnTo>
                    <a:pt x="82748" y="367258"/>
                  </a:lnTo>
                  <a:lnTo>
                    <a:pt x="51389" y="399555"/>
                  </a:lnTo>
                  <a:lnTo>
                    <a:pt x="30401" y="430521"/>
                  </a:lnTo>
                  <a:lnTo>
                    <a:pt x="18839" y="459813"/>
                  </a:lnTo>
                  <a:lnTo>
                    <a:pt x="15760" y="487086"/>
                  </a:lnTo>
                  <a:lnTo>
                    <a:pt x="20220" y="511993"/>
                  </a:lnTo>
                  <a:lnTo>
                    <a:pt x="47983" y="553332"/>
                  </a:lnTo>
                  <a:lnTo>
                    <a:pt x="94578" y="581070"/>
                  </a:lnTo>
                  <a:lnTo>
                    <a:pt x="152455" y="592448"/>
                  </a:lnTo>
                  <a:lnTo>
                    <a:pt x="183265" y="591139"/>
                  </a:lnTo>
                  <a:lnTo>
                    <a:pt x="243910" y="572799"/>
                  </a:lnTo>
                  <a:lnTo>
                    <a:pt x="296962" y="531197"/>
                  </a:lnTo>
                  <a:lnTo>
                    <a:pt x="318282" y="500811"/>
                  </a:lnTo>
                  <a:lnTo>
                    <a:pt x="427766" y="574834"/>
                  </a:lnTo>
                  <a:lnTo>
                    <a:pt x="580757" y="679341"/>
                  </a:lnTo>
                  <a:lnTo>
                    <a:pt x="675920" y="745121"/>
                  </a:lnTo>
                  <a:lnTo>
                    <a:pt x="766145" y="808156"/>
                  </a:lnTo>
                  <a:lnTo>
                    <a:pt x="851884" y="868761"/>
                  </a:lnTo>
                  <a:lnTo>
                    <a:pt x="933587" y="927254"/>
                  </a:lnTo>
                  <a:lnTo>
                    <a:pt x="1011708" y="983948"/>
                  </a:lnTo>
                  <a:lnTo>
                    <a:pt x="1086696" y="1039160"/>
                  </a:lnTo>
                  <a:lnTo>
                    <a:pt x="1159004" y="1093206"/>
                  </a:lnTo>
                  <a:lnTo>
                    <a:pt x="1229084" y="1146401"/>
                  </a:lnTo>
                  <a:lnTo>
                    <a:pt x="1308933" y="1208067"/>
                  </a:lnTo>
                  <a:lnTo>
                    <a:pt x="1308933" y="673148"/>
                  </a:lnTo>
                  <a:lnTo>
                    <a:pt x="671296" y="348402"/>
                  </a:lnTo>
                  <a:lnTo>
                    <a:pt x="448178" y="233158"/>
                  </a:lnTo>
                  <a:lnTo>
                    <a:pt x="457508" y="186054"/>
                  </a:lnTo>
                  <a:lnTo>
                    <a:pt x="455682" y="137814"/>
                  </a:lnTo>
                  <a:lnTo>
                    <a:pt x="442483" y="91828"/>
                  </a:lnTo>
                  <a:lnTo>
                    <a:pt x="417693" y="51483"/>
                  </a:lnTo>
                  <a:lnTo>
                    <a:pt x="381096" y="20167"/>
                  </a:lnTo>
                  <a:lnTo>
                    <a:pt x="338747" y="2425"/>
                  </a:lnTo>
                  <a:lnTo>
                    <a:pt x="29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1308933" y="1208067"/>
                  </a:moveTo>
                  <a:lnTo>
                    <a:pt x="1263428" y="1172777"/>
                  </a:lnTo>
                  <a:lnTo>
                    <a:pt x="1229084" y="1146401"/>
                  </a:lnTo>
                  <a:lnTo>
                    <a:pt x="1194294" y="1119890"/>
                  </a:lnTo>
                  <a:lnTo>
                    <a:pt x="1159004" y="1093206"/>
                  </a:lnTo>
                  <a:lnTo>
                    <a:pt x="1123157" y="1066309"/>
                  </a:lnTo>
                  <a:lnTo>
                    <a:pt x="1086696" y="1039160"/>
                  </a:lnTo>
                  <a:lnTo>
                    <a:pt x="1049565" y="1011720"/>
                  </a:lnTo>
                  <a:lnTo>
                    <a:pt x="1011708" y="983948"/>
                  </a:lnTo>
                  <a:lnTo>
                    <a:pt x="973067" y="955806"/>
                  </a:lnTo>
                  <a:lnTo>
                    <a:pt x="933587" y="927254"/>
                  </a:lnTo>
                  <a:lnTo>
                    <a:pt x="893212" y="898252"/>
                  </a:lnTo>
                  <a:lnTo>
                    <a:pt x="851884" y="868761"/>
                  </a:lnTo>
                  <a:lnTo>
                    <a:pt x="809547" y="838742"/>
                  </a:lnTo>
                  <a:lnTo>
                    <a:pt x="766145" y="808156"/>
                  </a:lnTo>
                  <a:lnTo>
                    <a:pt x="721621" y="776962"/>
                  </a:lnTo>
                  <a:lnTo>
                    <a:pt x="675920" y="745121"/>
                  </a:lnTo>
                  <a:lnTo>
                    <a:pt x="628984" y="712594"/>
                  </a:lnTo>
                  <a:lnTo>
                    <a:pt x="580757" y="679341"/>
                  </a:lnTo>
                  <a:lnTo>
                    <a:pt x="531182" y="645323"/>
                  </a:lnTo>
                  <a:lnTo>
                    <a:pt x="480204" y="610500"/>
                  </a:lnTo>
                  <a:lnTo>
                    <a:pt x="427766" y="574834"/>
                  </a:lnTo>
                  <a:lnTo>
                    <a:pt x="373810" y="538284"/>
                  </a:lnTo>
                  <a:lnTo>
                    <a:pt x="318282" y="500811"/>
                  </a:lnTo>
                  <a:lnTo>
                    <a:pt x="296962" y="531197"/>
                  </a:lnTo>
                  <a:lnTo>
                    <a:pt x="271857" y="555078"/>
                  </a:lnTo>
                  <a:lnTo>
                    <a:pt x="243910" y="572799"/>
                  </a:lnTo>
                  <a:lnTo>
                    <a:pt x="214064" y="584704"/>
                  </a:lnTo>
                  <a:lnTo>
                    <a:pt x="183265" y="591139"/>
                  </a:lnTo>
                  <a:lnTo>
                    <a:pt x="152455" y="592448"/>
                  </a:lnTo>
                  <a:lnTo>
                    <a:pt x="122578" y="588977"/>
                  </a:lnTo>
                  <a:lnTo>
                    <a:pt x="69398" y="569074"/>
                  </a:lnTo>
                  <a:lnTo>
                    <a:pt x="31276" y="534190"/>
                  </a:lnTo>
                  <a:lnTo>
                    <a:pt x="15760" y="487086"/>
                  </a:lnTo>
                  <a:lnTo>
                    <a:pt x="18839" y="459813"/>
                  </a:lnTo>
                  <a:lnTo>
                    <a:pt x="30401" y="430521"/>
                  </a:lnTo>
                  <a:lnTo>
                    <a:pt x="51389" y="399555"/>
                  </a:lnTo>
                  <a:lnTo>
                    <a:pt x="82748" y="367258"/>
                  </a:lnTo>
                  <a:lnTo>
                    <a:pt x="45346" y="352863"/>
                  </a:lnTo>
                  <a:lnTo>
                    <a:pt x="19722" y="331024"/>
                  </a:lnTo>
                  <a:lnTo>
                    <a:pt x="4923" y="303872"/>
                  </a:lnTo>
                  <a:lnTo>
                    <a:pt x="0" y="273538"/>
                  </a:lnTo>
                  <a:lnTo>
                    <a:pt x="4000" y="242154"/>
                  </a:lnTo>
                  <a:lnTo>
                    <a:pt x="34971" y="184766"/>
                  </a:lnTo>
                  <a:lnTo>
                    <a:pt x="90227" y="148761"/>
                  </a:lnTo>
                  <a:lnTo>
                    <a:pt x="124585" y="144106"/>
                  </a:lnTo>
                  <a:lnTo>
                    <a:pt x="162161" y="151193"/>
                  </a:lnTo>
                  <a:lnTo>
                    <a:pt x="166554" y="105505"/>
                  </a:lnTo>
                  <a:lnTo>
                    <a:pt x="185178" y="65644"/>
                  </a:lnTo>
                  <a:lnTo>
                    <a:pt x="214871" y="33507"/>
                  </a:lnTo>
                  <a:lnTo>
                    <a:pt x="252472" y="10993"/>
                  </a:lnTo>
                  <a:lnTo>
                    <a:pt x="294818" y="0"/>
                  </a:lnTo>
                  <a:lnTo>
                    <a:pt x="338747" y="2425"/>
                  </a:lnTo>
                  <a:lnTo>
                    <a:pt x="381096" y="20167"/>
                  </a:lnTo>
                  <a:lnTo>
                    <a:pt x="417693" y="51483"/>
                  </a:lnTo>
                  <a:lnTo>
                    <a:pt x="442483" y="91828"/>
                  </a:lnTo>
                  <a:lnTo>
                    <a:pt x="455682" y="137814"/>
                  </a:lnTo>
                  <a:lnTo>
                    <a:pt x="457508" y="186054"/>
                  </a:lnTo>
                  <a:lnTo>
                    <a:pt x="448178" y="233158"/>
                  </a:lnTo>
                  <a:lnTo>
                    <a:pt x="492784" y="256340"/>
                  </a:lnTo>
                  <a:lnTo>
                    <a:pt x="537400" y="279450"/>
                  </a:lnTo>
                  <a:lnTo>
                    <a:pt x="582024" y="302493"/>
                  </a:lnTo>
                  <a:lnTo>
                    <a:pt x="626656" y="325475"/>
                  </a:lnTo>
                  <a:lnTo>
                    <a:pt x="671296" y="348402"/>
                  </a:lnTo>
                  <a:lnTo>
                    <a:pt x="715943" y="371280"/>
                  </a:lnTo>
                  <a:lnTo>
                    <a:pt x="760595" y="394115"/>
                  </a:lnTo>
                  <a:lnTo>
                    <a:pt x="805252" y="416912"/>
                  </a:lnTo>
                  <a:lnTo>
                    <a:pt x="849913" y="439677"/>
                  </a:lnTo>
                  <a:lnTo>
                    <a:pt x="894578" y="462416"/>
                  </a:lnTo>
                  <a:lnTo>
                    <a:pt x="939246" y="485135"/>
                  </a:lnTo>
                  <a:lnTo>
                    <a:pt x="983915" y="507839"/>
                  </a:lnTo>
                  <a:lnTo>
                    <a:pt x="1028586" y="530535"/>
                  </a:lnTo>
                  <a:lnTo>
                    <a:pt x="1073257" y="553227"/>
                  </a:lnTo>
                  <a:lnTo>
                    <a:pt x="1117928" y="575923"/>
                  </a:lnTo>
                  <a:lnTo>
                    <a:pt x="1162598" y="598627"/>
                  </a:lnTo>
                  <a:lnTo>
                    <a:pt x="1207266" y="621346"/>
                  </a:lnTo>
                  <a:lnTo>
                    <a:pt x="1251931" y="644084"/>
                  </a:lnTo>
                  <a:lnTo>
                    <a:pt x="1296593" y="666849"/>
                  </a:lnTo>
                  <a:lnTo>
                    <a:pt x="1308933" y="673148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141804" y="2160015"/>
              <a:ext cx="8255" cy="67310"/>
            </a:xfrm>
            <a:custGeom>
              <a:avLst/>
              <a:gdLst/>
              <a:ahLst/>
              <a:cxnLst/>
              <a:rect l="l" t="t" r="r" b="b"/>
              <a:pathLst>
                <a:path w="8254" h="67310">
                  <a:moveTo>
                    <a:pt x="7632" y="67132"/>
                  </a:moveTo>
                  <a:lnTo>
                    <a:pt x="5725" y="50349"/>
                  </a:lnTo>
                  <a:lnTo>
                    <a:pt x="3816" y="33566"/>
                  </a:lnTo>
                  <a:lnTo>
                    <a:pt x="1906" y="1678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949704" y="2287384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90" h="24764">
                  <a:moveTo>
                    <a:pt x="59512" y="24434"/>
                  </a:moveTo>
                  <a:lnTo>
                    <a:pt x="44634" y="18329"/>
                  </a:lnTo>
                  <a:lnTo>
                    <a:pt x="29756" y="12222"/>
                  </a:lnTo>
                  <a:lnTo>
                    <a:pt x="14878" y="6112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83003" y="2466631"/>
              <a:ext cx="48895" cy="48260"/>
            </a:xfrm>
            <a:custGeom>
              <a:avLst/>
              <a:gdLst/>
              <a:ahLst/>
              <a:cxnLst/>
              <a:rect l="l" t="t" r="r" b="b"/>
              <a:pathLst>
                <a:path w="48895" h="48260">
                  <a:moveTo>
                    <a:pt x="48806" y="0"/>
                  </a:moveTo>
                  <a:lnTo>
                    <a:pt x="36604" y="11936"/>
                  </a:lnTo>
                  <a:lnTo>
                    <a:pt x="24403" y="23876"/>
                  </a:lnTo>
                  <a:lnTo>
                    <a:pt x="12201" y="35815"/>
                  </a:lnTo>
                  <a:lnTo>
                    <a:pt x="0" y="47752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05062" y="1171843"/>
            <a:ext cx="7214938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200" b="1" dirty="0"/>
              <a:t>Единство</a:t>
            </a:r>
            <a:r>
              <a:rPr lang="ru-RU" sz="1200" dirty="0"/>
              <a:t> — это не просто «мы в одной команде» и не отсутствие конфликтов. Это способность оставаться вместе, даже когда кто-то ошибается, ссорится или подводит.</a:t>
            </a:r>
            <a:br>
              <a:rPr lang="ru-RU" sz="1200" dirty="0"/>
            </a:br>
            <a:r>
              <a:rPr lang="ru-RU" sz="1200" dirty="0"/>
              <a:t>Команда «Роза» проходит проверку на прочность: Гера жульничает на посту с семафором, конфликтует с товарищами, получает травму. Лома как заместитель берёт на себя руководство и не бросает команду. Единство рождается не из симпатии, а из общего дела и взаимной ответственности. В финале Гера голосует за Лому и извиняется — это и есть момент настоящего единства: признать сильного в другом, даже если раньше был против.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090607" y="3594153"/>
            <a:ext cx="4153619" cy="13820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85"/>
              </a:spcBef>
            </a:pPr>
            <a:r>
              <a:rPr lang="ru-RU" sz="1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ВОПРОСЫ ДЛЯ ОБСУЖДЕНИЯ:</a:t>
            </a:r>
          </a:p>
          <a:p>
            <a:pPr lvl="0"/>
            <a:r>
              <a:rPr lang="ru-RU" sz="1800" dirty="0"/>
              <a:t>Гера в начале фильма — токсичный лидер. Почему команда всё равно остаётся с ней? Что такое «единство» в такой ситуации?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0834" y="356079"/>
            <a:ext cx="7384862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460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Анализ эмоций	(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фильм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«</a:t>
            </a:r>
            <a:r>
              <a:rPr lang="ru-RU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Лома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D03DAC-B33A-E6D4-4B3B-5C9282975EC1}"/>
              </a:ext>
            </a:extLst>
          </p:cNvPr>
          <p:cNvSpPr txBox="1"/>
          <p:nvPr/>
        </p:nvSpPr>
        <p:spPr>
          <a:xfrm>
            <a:off x="294085" y="2485447"/>
            <a:ext cx="43541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Стыд</a:t>
            </a:r>
            <a:r>
              <a:rPr lang="ru-RU" sz="1200" dirty="0"/>
              <a:t> — это не просто «покраснел и спрятался». Это чувство, которое возникает, когда ты боишься, что тебя отвергнут из-за поступка — своего или чужого.</a:t>
            </a:r>
            <a:br>
              <a:rPr lang="ru-RU" sz="1200" dirty="0"/>
            </a:br>
            <a:r>
              <a:rPr lang="ru-RU" sz="1200" dirty="0"/>
              <a:t>В фильме Лома сталкивается со стыдом, который ей навязывают: из-за коррупционного дела родителей её избегают, оскорбляют, не хотят видеть в команде. Ей стыдно не за себя, а за то, что она не может это изменить. Но именно это становится её двигателем: она хочет доказать, что она — не её родители и имеет право быть лидером. Стыд здесь — не приговор, а точка роста: Лома учится отделять чужую вину от своей ответственности.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570D1-007C-D77D-5769-9C1524878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A209A36-D7F1-64E9-EDDA-CEDFF07CF89E}"/>
              </a:ext>
            </a:extLst>
          </p:cNvPr>
          <p:cNvSpPr/>
          <p:nvPr/>
        </p:nvSpPr>
        <p:spPr>
          <a:xfrm>
            <a:off x="439000" y="1875307"/>
            <a:ext cx="3606165" cy="2220595"/>
          </a:xfrm>
          <a:custGeom>
            <a:avLst/>
            <a:gdLst/>
            <a:ahLst/>
            <a:cxnLst/>
            <a:rect l="l" t="t" r="r" b="b"/>
            <a:pathLst>
              <a:path w="3606165" h="2220595">
                <a:moveTo>
                  <a:pt x="3605568" y="1262341"/>
                </a:moveTo>
                <a:lnTo>
                  <a:pt x="3600234" y="1211846"/>
                </a:lnTo>
                <a:lnTo>
                  <a:pt x="3586010" y="1159967"/>
                </a:lnTo>
                <a:lnTo>
                  <a:pt x="3563175" y="1106893"/>
                </a:lnTo>
                <a:lnTo>
                  <a:pt x="3532035" y="1052842"/>
                </a:lnTo>
                <a:lnTo>
                  <a:pt x="3492893" y="998016"/>
                </a:lnTo>
                <a:lnTo>
                  <a:pt x="3446030" y="942619"/>
                </a:lnTo>
                <a:lnTo>
                  <a:pt x="3419805" y="914768"/>
                </a:lnTo>
                <a:lnTo>
                  <a:pt x="3391763" y="886853"/>
                </a:lnTo>
                <a:lnTo>
                  <a:pt x="3361944" y="858913"/>
                </a:lnTo>
                <a:lnTo>
                  <a:pt x="3330384" y="830948"/>
                </a:lnTo>
                <a:lnTo>
                  <a:pt x="3297110" y="802995"/>
                </a:lnTo>
                <a:lnTo>
                  <a:pt x="3262172" y="775081"/>
                </a:lnTo>
                <a:lnTo>
                  <a:pt x="3225609" y="747242"/>
                </a:lnTo>
                <a:lnTo>
                  <a:pt x="3187458" y="719493"/>
                </a:lnTo>
                <a:lnTo>
                  <a:pt x="3147745" y="691845"/>
                </a:lnTo>
                <a:lnTo>
                  <a:pt x="3106509" y="664349"/>
                </a:lnTo>
                <a:lnTo>
                  <a:pt x="3063798" y="637032"/>
                </a:lnTo>
                <a:lnTo>
                  <a:pt x="3019641" y="609892"/>
                </a:lnTo>
                <a:lnTo>
                  <a:pt x="2974073" y="582980"/>
                </a:lnTo>
                <a:lnTo>
                  <a:pt x="2927134" y="556323"/>
                </a:lnTo>
                <a:lnTo>
                  <a:pt x="2878874" y="529920"/>
                </a:lnTo>
                <a:lnTo>
                  <a:pt x="2829306" y="503821"/>
                </a:lnTo>
                <a:lnTo>
                  <a:pt x="2778493" y="478053"/>
                </a:lnTo>
                <a:lnTo>
                  <a:pt x="2726448" y="452628"/>
                </a:lnTo>
                <a:lnTo>
                  <a:pt x="2673223" y="427583"/>
                </a:lnTo>
                <a:lnTo>
                  <a:pt x="2618854" y="402945"/>
                </a:lnTo>
                <a:lnTo>
                  <a:pt x="2563368" y="378726"/>
                </a:lnTo>
                <a:lnTo>
                  <a:pt x="2506815" y="354965"/>
                </a:lnTo>
                <a:lnTo>
                  <a:pt x="2449233" y="331673"/>
                </a:lnTo>
                <a:lnTo>
                  <a:pt x="2390648" y="308889"/>
                </a:lnTo>
                <a:lnTo>
                  <a:pt x="2331097" y="286639"/>
                </a:lnTo>
                <a:lnTo>
                  <a:pt x="2270633" y="264947"/>
                </a:lnTo>
                <a:lnTo>
                  <a:pt x="2209266" y="243840"/>
                </a:lnTo>
                <a:lnTo>
                  <a:pt x="2147062" y="223342"/>
                </a:lnTo>
                <a:lnTo>
                  <a:pt x="2084044" y="203466"/>
                </a:lnTo>
                <a:lnTo>
                  <a:pt x="2020252" y="184264"/>
                </a:lnTo>
                <a:lnTo>
                  <a:pt x="1955723" y="165735"/>
                </a:lnTo>
                <a:lnTo>
                  <a:pt x="1889582" y="147688"/>
                </a:lnTo>
                <a:lnTo>
                  <a:pt x="1823885" y="130695"/>
                </a:lnTo>
                <a:lnTo>
                  <a:pt x="1758696" y="114769"/>
                </a:lnTo>
                <a:lnTo>
                  <a:pt x="1694040" y="99885"/>
                </a:lnTo>
                <a:lnTo>
                  <a:pt x="1629994" y="86055"/>
                </a:lnTo>
                <a:lnTo>
                  <a:pt x="1566570" y="73266"/>
                </a:lnTo>
                <a:lnTo>
                  <a:pt x="1503832" y="61531"/>
                </a:lnTo>
                <a:lnTo>
                  <a:pt x="1441818" y="50825"/>
                </a:lnTo>
                <a:lnTo>
                  <a:pt x="1380591" y="41148"/>
                </a:lnTo>
                <a:lnTo>
                  <a:pt x="1320165" y="32512"/>
                </a:lnTo>
                <a:lnTo>
                  <a:pt x="1260614" y="24892"/>
                </a:lnTo>
                <a:lnTo>
                  <a:pt x="1201966" y="18300"/>
                </a:lnTo>
                <a:lnTo>
                  <a:pt x="1144282" y="12725"/>
                </a:lnTo>
                <a:lnTo>
                  <a:pt x="1087589" y="8166"/>
                </a:lnTo>
                <a:lnTo>
                  <a:pt x="1031938" y="4622"/>
                </a:lnTo>
                <a:lnTo>
                  <a:pt x="977392" y="2070"/>
                </a:lnTo>
                <a:lnTo>
                  <a:pt x="923975" y="533"/>
                </a:lnTo>
                <a:lnTo>
                  <a:pt x="871740" y="0"/>
                </a:lnTo>
                <a:lnTo>
                  <a:pt x="820724" y="457"/>
                </a:lnTo>
                <a:lnTo>
                  <a:pt x="770991" y="1905"/>
                </a:lnTo>
                <a:lnTo>
                  <a:pt x="722566" y="4343"/>
                </a:lnTo>
                <a:lnTo>
                  <a:pt x="675513" y="7759"/>
                </a:lnTo>
                <a:lnTo>
                  <a:pt x="629869" y="12166"/>
                </a:lnTo>
                <a:lnTo>
                  <a:pt x="585673" y="17538"/>
                </a:lnTo>
                <a:lnTo>
                  <a:pt x="542975" y="23888"/>
                </a:lnTo>
                <a:lnTo>
                  <a:pt x="501827" y="31203"/>
                </a:lnTo>
                <a:lnTo>
                  <a:pt x="462280" y="39497"/>
                </a:lnTo>
                <a:lnTo>
                  <a:pt x="424357" y="48742"/>
                </a:lnTo>
                <a:lnTo>
                  <a:pt x="353593" y="70091"/>
                </a:lnTo>
                <a:lnTo>
                  <a:pt x="289928" y="95250"/>
                </a:lnTo>
                <a:lnTo>
                  <a:pt x="233705" y="124180"/>
                </a:lnTo>
                <a:lnTo>
                  <a:pt x="185305" y="156845"/>
                </a:lnTo>
                <a:lnTo>
                  <a:pt x="145072" y="193205"/>
                </a:lnTo>
                <a:lnTo>
                  <a:pt x="113385" y="233260"/>
                </a:lnTo>
                <a:lnTo>
                  <a:pt x="90614" y="276948"/>
                </a:lnTo>
                <a:lnTo>
                  <a:pt x="77089" y="324243"/>
                </a:lnTo>
                <a:lnTo>
                  <a:pt x="73228" y="373126"/>
                </a:lnTo>
                <a:lnTo>
                  <a:pt x="74752" y="398183"/>
                </a:lnTo>
                <a:lnTo>
                  <a:pt x="84569" y="449402"/>
                </a:lnTo>
                <a:lnTo>
                  <a:pt x="103149" y="501904"/>
                </a:lnTo>
                <a:lnTo>
                  <a:pt x="130162" y="555485"/>
                </a:lnTo>
                <a:lnTo>
                  <a:pt x="165341" y="609955"/>
                </a:lnTo>
                <a:lnTo>
                  <a:pt x="208381" y="665099"/>
                </a:lnTo>
                <a:lnTo>
                  <a:pt x="258978" y="720699"/>
                </a:lnTo>
                <a:lnTo>
                  <a:pt x="287032" y="748614"/>
                </a:lnTo>
                <a:lnTo>
                  <a:pt x="316852" y="776554"/>
                </a:lnTo>
                <a:lnTo>
                  <a:pt x="348411" y="804519"/>
                </a:lnTo>
                <a:lnTo>
                  <a:pt x="381685" y="832472"/>
                </a:lnTo>
                <a:lnTo>
                  <a:pt x="416610" y="860386"/>
                </a:lnTo>
                <a:lnTo>
                  <a:pt x="438086" y="876757"/>
                </a:lnTo>
                <a:lnTo>
                  <a:pt x="436740" y="878179"/>
                </a:lnTo>
                <a:lnTo>
                  <a:pt x="410591" y="917676"/>
                </a:lnTo>
                <a:lnTo>
                  <a:pt x="396557" y="960412"/>
                </a:lnTo>
                <a:lnTo>
                  <a:pt x="394296" y="982700"/>
                </a:lnTo>
                <a:lnTo>
                  <a:pt x="395236" y="1005217"/>
                </a:lnTo>
                <a:lnTo>
                  <a:pt x="406438" y="1050925"/>
                </a:lnTo>
                <a:lnTo>
                  <a:pt x="429653" y="1097368"/>
                </a:lnTo>
                <a:lnTo>
                  <a:pt x="464337" y="1144422"/>
                </a:lnTo>
                <a:lnTo>
                  <a:pt x="506158" y="1188199"/>
                </a:lnTo>
                <a:lnTo>
                  <a:pt x="497179" y="1187843"/>
                </a:lnTo>
                <a:lnTo>
                  <a:pt x="446709" y="1187437"/>
                </a:lnTo>
                <a:lnTo>
                  <a:pt x="398297" y="1188694"/>
                </a:lnTo>
                <a:lnTo>
                  <a:pt x="352044" y="1191602"/>
                </a:lnTo>
                <a:lnTo>
                  <a:pt x="308089" y="1196162"/>
                </a:lnTo>
                <a:lnTo>
                  <a:pt x="266547" y="1202359"/>
                </a:lnTo>
                <a:lnTo>
                  <a:pt x="227533" y="1210195"/>
                </a:lnTo>
                <a:lnTo>
                  <a:pt x="157594" y="1230731"/>
                </a:lnTo>
                <a:lnTo>
                  <a:pt x="99225" y="1257706"/>
                </a:lnTo>
                <a:lnTo>
                  <a:pt x="53390" y="1291056"/>
                </a:lnTo>
                <a:lnTo>
                  <a:pt x="21056" y="1330731"/>
                </a:lnTo>
                <a:lnTo>
                  <a:pt x="3175" y="1376654"/>
                </a:lnTo>
                <a:lnTo>
                  <a:pt x="0" y="1401597"/>
                </a:lnTo>
                <a:lnTo>
                  <a:pt x="723" y="1427327"/>
                </a:lnTo>
                <a:lnTo>
                  <a:pt x="13436" y="1480820"/>
                </a:lnTo>
                <a:lnTo>
                  <a:pt x="40525" y="1536547"/>
                </a:lnTo>
                <a:lnTo>
                  <a:pt x="81140" y="1593900"/>
                </a:lnTo>
                <a:lnTo>
                  <a:pt x="106273" y="1622996"/>
                </a:lnTo>
                <a:lnTo>
                  <a:pt x="134480" y="1652257"/>
                </a:lnTo>
                <a:lnTo>
                  <a:pt x="165658" y="1681632"/>
                </a:lnTo>
                <a:lnTo>
                  <a:pt x="199707" y="1711032"/>
                </a:lnTo>
                <a:lnTo>
                  <a:pt x="236524" y="1740382"/>
                </a:lnTo>
                <a:lnTo>
                  <a:pt x="275996" y="1769605"/>
                </a:lnTo>
                <a:lnTo>
                  <a:pt x="318046" y="1798612"/>
                </a:lnTo>
                <a:lnTo>
                  <a:pt x="362559" y="1827352"/>
                </a:lnTo>
                <a:lnTo>
                  <a:pt x="409409" y="1855736"/>
                </a:lnTo>
                <a:lnTo>
                  <a:pt x="458533" y="1883689"/>
                </a:lnTo>
                <a:lnTo>
                  <a:pt x="509803" y="1911146"/>
                </a:lnTo>
                <a:lnTo>
                  <a:pt x="563118" y="1938007"/>
                </a:lnTo>
                <a:lnTo>
                  <a:pt x="618388" y="1964207"/>
                </a:lnTo>
                <a:lnTo>
                  <a:pt x="675487" y="1989683"/>
                </a:lnTo>
                <a:lnTo>
                  <a:pt x="734339" y="2014347"/>
                </a:lnTo>
                <a:lnTo>
                  <a:pt x="794829" y="2038121"/>
                </a:lnTo>
                <a:lnTo>
                  <a:pt x="856856" y="2060930"/>
                </a:lnTo>
                <a:lnTo>
                  <a:pt x="920305" y="2082698"/>
                </a:lnTo>
                <a:lnTo>
                  <a:pt x="985088" y="2103348"/>
                </a:lnTo>
                <a:lnTo>
                  <a:pt x="1050188" y="2122551"/>
                </a:lnTo>
                <a:lnTo>
                  <a:pt x="1114552" y="2140000"/>
                </a:lnTo>
                <a:lnTo>
                  <a:pt x="1178064" y="2155723"/>
                </a:lnTo>
                <a:lnTo>
                  <a:pt x="1240612" y="2169706"/>
                </a:lnTo>
                <a:lnTo>
                  <a:pt x="1302067" y="2181961"/>
                </a:lnTo>
                <a:lnTo>
                  <a:pt x="1362329" y="2192502"/>
                </a:lnTo>
                <a:lnTo>
                  <a:pt x="1421244" y="2201341"/>
                </a:lnTo>
                <a:lnTo>
                  <a:pt x="1478711" y="2208466"/>
                </a:lnTo>
                <a:lnTo>
                  <a:pt x="1534617" y="2213914"/>
                </a:lnTo>
                <a:lnTo>
                  <a:pt x="1588833" y="2217661"/>
                </a:lnTo>
                <a:lnTo>
                  <a:pt x="1641233" y="2219744"/>
                </a:lnTo>
                <a:lnTo>
                  <a:pt x="1691703" y="2220150"/>
                </a:lnTo>
                <a:lnTo>
                  <a:pt x="1740115" y="2218893"/>
                </a:lnTo>
                <a:lnTo>
                  <a:pt x="1786369" y="2215972"/>
                </a:lnTo>
                <a:lnTo>
                  <a:pt x="1830324" y="2211413"/>
                </a:lnTo>
                <a:lnTo>
                  <a:pt x="1871865" y="2205215"/>
                </a:lnTo>
                <a:lnTo>
                  <a:pt x="1910867" y="2197379"/>
                </a:lnTo>
                <a:lnTo>
                  <a:pt x="1980819" y="2176856"/>
                </a:lnTo>
                <a:lnTo>
                  <a:pt x="2039188" y="2149881"/>
                </a:lnTo>
                <a:lnTo>
                  <a:pt x="2085022" y="2116518"/>
                </a:lnTo>
                <a:lnTo>
                  <a:pt x="2117356" y="2076856"/>
                </a:lnTo>
                <a:lnTo>
                  <a:pt x="2135225" y="2030920"/>
                </a:lnTo>
                <a:lnTo>
                  <a:pt x="2138413" y="2005990"/>
                </a:lnTo>
                <a:lnTo>
                  <a:pt x="2137689" y="1980260"/>
                </a:lnTo>
                <a:lnTo>
                  <a:pt x="2124964" y="1926767"/>
                </a:lnTo>
                <a:lnTo>
                  <a:pt x="2097887" y="1871040"/>
                </a:lnTo>
                <a:lnTo>
                  <a:pt x="2070646" y="1831289"/>
                </a:lnTo>
                <a:lnTo>
                  <a:pt x="2112124" y="1839785"/>
                </a:lnTo>
                <a:lnTo>
                  <a:pt x="2175205" y="1851672"/>
                </a:lnTo>
                <a:lnTo>
                  <a:pt x="2237181" y="1862302"/>
                </a:lnTo>
                <a:lnTo>
                  <a:pt x="2297938" y="1871649"/>
                </a:lnTo>
                <a:lnTo>
                  <a:pt x="2357424" y="1879752"/>
                </a:lnTo>
                <a:lnTo>
                  <a:pt x="2415565" y="1886585"/>
                </a:lnTo>
                <a:lnTo>
                  <a:pt x="2472258" y="1892173"/>
                </a:lnTo>
                <a:lnTo>
                  <a:pt x="2527452" y="1896491"/>
                </a:lnTo>
                <a:lnTo>
                  <a:pt x="2581046" y="1899564"/>
                </a:lnTo>
                <a:lnTo>
                  <a:pt x="2632989" y="1901393"/>
                </a:lnTo>
                <a:lnTo>
                  <a:pt x="2683167" y="1901964"/>
                </a:lnTo>
                <a:lnTo>
                  <a:pt x="2731541" y="1901278"/>
                </a:lnTo>
                <a:lnTo>
                  <a:pt x="2777998" y="1899361"/>
                </a:lnTo>
                <a:lnTo>
                  <a:pt x="2822486" y="1896198"/>
                </a:lnTo>
                <a:lnTo>
                  <a:pt x="2864929" y="1891804"/>
                </a:lnTo>
                <a:lnTo>
                  <a:pt x="2905226" y="1886153"/>
                </a:lnTo>
                <a:lnTo>
                  <a:pt x="2943314" y="1879282"/>
                </a:lnTo>
                <a:lnTo>
                  <a:pt x="3012541" y="1861820"/>
                </a:lnTo>
                <a:lnTo>
                  <a:pt x="3071990" y="1839455"/>
                </a:lnTo>
                <a:lnTo>
                  <a:pt x="3121037" y="1812175"/>
                </a:lnTo>
                <a:lnTo>
                  <a:pt x="3159061" y="1780019"/>
                </a:lnTo>
                <a:lnTo>
                  <a:pt x="3185452" y="1742986"/>
                </a:lnTo>
                <a:lnTo>
                  <a:pt x="3199561" y="1701101"/>
                </a:lnTo>
                <a:lnTo>
                  <a:pt x="3201784" y="1679257"/>
                </a:lnTo>
                <a:lnTo>
                  <a:pt x="3200946" y="1656778"/>
                </a:lnTo>
                <a:lnTo>
                  <a:pt x="3197110" y="1633702"/>
                </a:lnTo>
                <a:lnTo>
                  <a:pt x="3190354" y="1610093"/>
                </a:lnTo>
                <a:lnTo>
                  <a:pt x="3187166" y="1602130"/>
                </a:lnTo>
                <a:lnTo>
                  <a:pt x="3216516" y="1595970"/>
                </a:lnTo>
                <a:lnTo>
                  <a:pt x="3254438" y="1586725"/>
                </a:lnTo>
                <a:lnTo>
                  <a:pt x="3325203" y="1565376"/>
                </a:lnTo>
                <a:lnTo>
                  <a:pt x="3388868" y="1540217"/>
                </a:lnTo>
                <a:lnTo>
                  <a:pt x="3445091" y="1511287"/>
                </a:lnTo>
                <a:lnTo>
                  <a:pt x="3493490" y="1478622"/>
                </a:lnTo>
                <a:lnTo>
                  <a:pt x="3533711" y="1442262"/>
                </a:lnTo>
                <a:lnTo>
                  <a:pt x="3565398" y="1402207"/>
                </a:lnTo>
                <a:lnTo>
                  <a:pt x="3588181" y="1358519"/>
                </a:lnTo>
                <a:lnTo>
                  <a:pt x="3601694" y="1311211"/>
                </a:lnTo>
                <a:lnTo>
                  <a:pt x="3604806" y="1286992"/>
                </a:lnTo>
                <a:lnTo>
                  <a:pt x="3605568" y="1262341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E0E510E5-F5A7-CBE4-FCA1-922435E76B7D}"/>
              </a:ext>
            </a:extLst>
          </p:cNvPr>
          <p:cNvSpPr txBox="1"/>
          <p:nvPr/>
        </p:nvSpPr>
        <p:spPr>
          <a:xfrm>
            <a:off x="1132817" y="2644417"/>
            <a:ext cx="2037714" cy="8989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ts val="2405"/>
              </a:lnSpc>
              <a:spcBef>
                <a:spcPts val="110"/>
              </a:spcBef>
            </a:pP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</a:t>
            </a:r>
            <a:r>
              <a:rPr lang="ru-RU"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Квадратная нога</a:t>
            </a: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sz="205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71830">
              <a:lnSpc>
                <a:spcPts val="2105"/>
              </a:lnSpc>
            </a:pP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(20</a:t>
            </a:r>
            <a:r>
              <a:rPr lang="ru-RU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21</a:t>
            </a: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г.)</a:t>
            </a:r>
            <a:endParaRPr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D55CB68-D4E9-C047-CEA0-27E3B55D4EC6}"/>
              </a:ext>
            </a:extLst>
          </p:cNvPr>
          <p:cNvSpPr/>
          <p:nvPr/>
        </p:nvSpPr>
        <p:spPr>
          <a:xfrm>
            <a:off x="1370917" y="1843390"/>
            <a:ext cx="2367280" cy="1598295"/>
          </a:xfrm>
          <a:custGeom>
            <a:avLst/>
            <a:gdLst/>
            <a:ahLst/>
            <a:cxnLst/>
            <a:rect l="l" t="t" r="r" b="b"/>
            <a:pathLst>
              <a:path w="2367279" h="1598295">
                <a:moveTo>
                  <a:pt x="1942168" y="375743"/>
                </a:moveTo>
                <a:lnTo>
                  <a:pt x="1941446" y="375743"/>
                </a:lnTo>
                <a:lnTo>
                  <a:pt x="1941795" y="384174"/>
                </a:lnTo>
                <a:lnTo>
                  <a:pt x="1939254" y="429786"/>
                </a:lnTo>
                <a:lnTo>
                  <a:pt x="1935745" y="453361"/>
                </a:lnTo>
                <a:lnTo>
                  <a:pt x="1968422" y="460105"/>
                </a:lnTo>
                <a:lnTo>
                  <a:pt x="2013726" y="471338"/>
                </a:lnTo>
                <a:lnTo>
                  <a:pt x="2072852" y="489714"/>
                </a:lnTo>
                <a:lnTo>
                  <a:pt x="2119055" y="511647"/>
                </a:lnTo>
                <a:lnTo>
                  <a:pt x="2160414" y="537787"/>
                </a:lnTo>
                <a:lnTo>
                  <a:pt x="2196611" y="567895"/>
                </a:lnTo>
                <a:lnTo>
                  <a:pt x="2227333" y="601732"/>
                </a:lnTo>
                <a:lnTo>
                  <a:pt x="2252264" y="639059"/>
                </a:lnTo>
                <a:lnTo>
                  <a:pt x="2271087" y="679639"/>
                </a:lnTo>
                <a:lnTo>
                  <a:pt x="2283488" y="723233"/>
                </a:lnTo>
                <a:lnTo>
                  <a:pt x="2289150" y="769601"/>
                </a:lnTo>
                <a:lnTo>
                  <a:pt x="2287759" y="818507"/>
                </a:lnTo>
                <a:lnTo>
                  <a:pt x="2278999" y="869710"/>
                </a:lnTo>
                <a:lnTo>
                  <a:pt x="2264759" y="919429"/>
                </a:lnTo>
                <a:lnTo>
                  <a:pt x="2246497" y="968122"/>
                </a:lnTo>
                <a:lnTo>
                  <a:pt x="2224707" y="1015763"/>
                </a:lnTo>
                <a:lnTo>
                  <a:pt x="2199885" y="1062328"/>
                </a:lnTo>
                <a:lnTo>
                  <a:pt x="2172527" y="1107789"/>
                </a:lnTo>
                <a:lnTo>
                  <a:pt x="2143127" y="1152123"/>
                </a:lnTo>
                <a:lnTo>
                  <a:pt x="2112182" y="1195303"/>
                </a:lnTo>
                <a:lnTo>
                  <a:pt x="2080187" y="1237303"/>
                </a:lnTo>
                <a:lnTo>
                  <a:pt x="2047637" y="1278099"/>
                </a:lnTo>
                <a:lnTo>
                  <a:pt x="2015029" y="1317665"/>
                </a:lnTo>
                <a:lnTo>
                  <a:pt x="1983403" y="1355055"/>
                </a:lnTo>
                <a:lnTo>
                  <a:pt x="1951162" y="1392021"/>
                </a:lnTo>
                <a:lnTo>
                  <a:pt x="1918269" y="1428458"/>
                </a:lnTo>
                <a:lnTo>
                  <a:pt x="1884688" y="1464258"/>
                </a:lnTo>
                <a:lnTo>
                  <a:pt x="1850380" y="1499317"/>
                </a:lnTo>
                <a:lnTo>
                  <a:pt x="1815309" y="1533527"/>
                </a:lnTo>
                <a:lnTo>
                  <a:pt x="1803710" y="1560993"/>
                </a:lnTo>
                <a:lnTo>
                  <a:pt x="1815577" y="1585849"/>
                </a:lnTo>
                <a:lnTo>
                  <a:pt x="1840782" y="1598015"/>
                </a:lnTo>
                <a:lnTo>
                  <a:pt x="1869195" y="1587413"/>
                </a:lnTo>
                <a:lnTo>
                  <a:pt x="1903709" y="1553889"/>
                </a:lnTo>
                <a:lnTo>
                  <a:pt x="1937618" y="1519600"/>
                </a:lnTo>
                <a:lnTo>
                  <a:pt x="1970898" y="1484585"/>
                </a:lnTo>
                <a:lnTo>
                  <a:pt x="2003523" y="1448886"/>
                </a:lnTo>
                <a:lnTo>
                  <a:pt x="2035468" y="1412542"/>
                </a:lnTo>
                <a:lnTo>
                  <a:pt x="2066709" y="1375593"/>
                </a:lnTo>
                <a:lnTo>
                  <a:pt x="2097221" y="1338080"/>
                </a:lnTo>
                <a:lnTo>
                  <a:pt x="2126978" y="1300042"/>
                </a:lnTo>
                <a:lnTo>
                  <a:pt x="2155956" y="1261520"/>
                </a:lnTo>
                <a:lnTo>
                  <a:pt x="2184130" y="1222554"/>
                </a:lnTo>
                <a:lnTo>
                  <a:pt x="2209566" y="1185819"/>
                </a:lnTo>
                <a:lnTo>
                  <a:pt x="2234801" y="1147317"/>
                </a:lnTo>
                <a:lnTo>
                  <a:pt x="2259313" y="1107244"/>
                </a:lnTo>
                <a:lnTo>
                  <a:pt x="2282582" y="1065795"/>
                </a:lnTo>
                <a:lnTo>
                  <a:pt x="2304087" y="1023165"/>
                </a:lnTo>
                <a:lnTo>
                  <a:pt x="2323307" y="979551"/>
                </a:lnTo>
                <a:lnTo>
                  <a:pt x="2339721" y="935147"/>
                </a:lnTo>
                <a:lnTo>
                  <a:pt x="2352808" y="890149"/>
                </a:lnTo>
                <a:lnTo>
                  <a:pt x="2362047" y="844753"/>
                </a:lnTo>
                <a:lnTo>
                  <a:pt x="2366918" y="799153"/>
                </a:lnTo>
                <a:lnTo>
                  <a:pt x="2366900" y="753545"/>
                </a:lnTo>
                <a:lnTo>
                  <a:pt x="2361471" y="708126"/>
                </a:lnTo>
                <a:lnTo>
                  <a:pt x="2350112" y="663089"/>
                </a:lnTo>
                <a:lnTo>
                  <a:pt x="2332301" y="618631"/>
                </a:lnTo>
                <a:lnTo>
                  <a:pt x="2308324" y="576676"/>
                </a:lnTo>
                <a:lnTo>
                  <a:pt x="2279371" y="539180"/>
                </a:lnTo>
                <a:lnTo>
                  <a:pt x="2246054" y="505943"/>
                </a:lnTo>
                <a:lnTo>
                  <a:pt x="2208987" y="476764"/>
                </a:lnTo>
                <a:lnTo>
                  <a:pt x="2168783" y="451446"/>
                </a:lnTo>
                <a:lnTo>
                  <a:pt x="2126055" y="429786"/>
                </a:lnTo>
                <a:lnTo>
                  <a:pt x="2081417" y="411586"/>
                </a:lnTo>
                <a:lnTo>
                  <a:pt x="2035481" y="396645"/>
                </a:lnTo>
                <a:lnTo>
                  <a:pt x="1988860" y="384764"/>
                </a:lnTo>
                <a:lnTo>
                  <a:pt x="1942168" y="375743"/>
                </a:lnTo>
                <a:close/>
              </a:path>
              <a:path w="2367279" h="1598295">
                <a:moveTo>
                  <a:pt x="1798808" y="362007"/>
                </a:moveTo>
                <a:lnTo>
                  <a:pt x="1747941" y="365304"/>
                </a:lnTo>
                <a:lnTo>
                  <a:pt x="1700654" y="377941"/>
                </a:lnTo>
                <a:lnTo>
                  <a:pt x="1660763" y="403430"/>
                </a:lnTo>
                <a:lnTo>
                  <a:pt x="1637528" y="436922"/>
                </a:lnTo>
                <a:lnTo>
                  <a:pt x="1629592" y="475064"/>
                </a:lnTo>
                <a:lnTo>
                  <a:pt x="1634279" y="514683"/>
                </a:lnTo>
                <a:lnTo>
                  <a:pt x="1648914" y="552604"/>
                </a:lnTo>
                <a:lnTo>
                  <a:pt x="1671926" y="588816"/>
                </a:lnTo>
                <a:lnTo>
                  <a:pt x="1701871" y="621843"/>
                </a:lnTo>
                <a:lnTo>
                  <a:pt x="1737319" y="648400"/>
                </a:lnTo>
                <a:lnTo>
                  <a:pt x="1776841" y="665202"/>
                </a:lnTo>
                <a:lnTo>
                  <a:pt x="1825408" y="666176"/>
                </a:lnTo>
                <a:lnTo>
                  <a:pt x="1861008" y="644543"/>
                </a:lnTo>
                <a:lnTo>
                  <a:pt x="1886995" y="607902"/>
                </a:lnTo>
                <a:lnTo>
                  <a:pt x="1894664" y="590780"/>
                </a:lnTo>
                <a:lnTo>
                  <a:pt x="1793605" y="590780"/>
                </a:lnTo>
                <a:lnTo>
                  <a:pt x="1765266" y="578649"/>
                </a:lnTo>
                <a:lnTo>
                  <a:pt x="1737987" y="552191"/>
                </a:lnTo>
                <a:lnTo>
                  <a:pt x="1716700" y="520086"/>
                </a:lnTo>
                <a:lnTo>
                  <a:pt x="1706343" y="491009"/>
                </a:lnTo>
                <a:lnTo>
                  <a:pt x="1711720" y="463778"/>
                </a:lnTo>
                <a:lnTo>
                  <a:pt x="1734014" y="446790"/>
                </a:lnTo>
                <a:lnTo>
                  <a:pt x="1769488" y="438463"/>
                </a:lnTo>
                <a:lnTo>
                  <a:pt x="1814403" y="437214"/>
                </a:lnTo>
                <a:lnTo>
                  <a:pt x="1862844" y="437214"/>
                </a:lnTo>
                <a:lnTo>
                  <a:pt x="1863414" y="433728"/>
                </a:lnTo>
                <a:lnTo>
                  <a:pt x="1866833" y="398070"/>
                </a:lnTo>
                <a:lnTo>
                  <a:pt x="1866708" y="384174"/>
                </a:lnTo>
                <a:lnTo>
                  <a:pt x="1866621" y="374474"/>
                </a:lnTo>
                <a:lnTo>
                  <a:pt x="1866547" y="366316"/>
                </a:lnTo>
                <a:lnTo>
                  <a:pt x="1849438" y="364537"/>
                </a:lnTo>
                <a:lnTo>
                  <a:pt x="1798808" y="362007"/>
                </a:lnTo>
                <a:close/>
              </a:path>
              <a:path w="2367279" h="1598295">
                <a:moveTo>
                  <a:pt x="1862188" y="441222"/>
                </a:moveTo>
                <a:lnTo>
                  <a:pt x="1855164" y="484185"/>
                </a:lnTo>
                <a:lnTo>
                  <a:pt x="1841361" y="535861"/>
                </a:lnTo>
                <a:lnTo>
                  <a:pt x="1841301" y="536084"/>
                </a:lnTo>
                <a:lnTo>
                  <a:pt x="1821042" y="576069"/>
                </a:lnTo>
                <a:lnTo>
                  <a:pt x="1793605" y="590780"/>
                </a:lnTo>
                <a:lnTo>
                  <a:pt x="1894664" y="590780"/>
                </a:lnTo>
                <a:lnTo>
                  <a:pt x="1906724" y="563856"/>
                </a:lnTo>
                <a:lnTo>
                  <a:pt x="1921544" y="520317"/>
                </a:lnTo>
                <a:lnTo>
                  <a:pt x="1932440" y="475486"/>
                </a:lnTo>
                <a:lnTo>
                  <a:pt x="1935745" y="453361"/>
                </a:lnTo>
                <a:lnTo>
                  <a:pt x="1917609" y="449618"/>
                </a:lnTo>
                <a:lnTo>
                  <a:pt x="1865023" y="441460"/>
                </a:lnTo>
                <a:lnTo>
                  <a:pt x="1862188" y="441222"/>
                </a:lnTo>
                <a:close/>
              </a:path>
              <a:path w="2367279" h="1598295">
                <a:moveTo>
                  <a:pt x="1438976" y="0"/>
                </a:moveTo>
                <a:lnTo>
                  <a:pt x="1386356" y="892"/>
                </a:lnTo>
                <a:lnTo>
                  <a:pt x="1333965" y="3884"/>
                </a:lnTo>
                <a:lnTo>
                  <a:pt x="1282053" y="8658"/>
                </a:lnTo>
                <a:lnTo>
                  <a:pt x="1230868" y="14899"/>
                </a:lnTo>
                <a:lnTo>
                  <a:pt x="1182572" y="22062"/>
                </a:lnTo>
                <a:lnTo>
                  <a:pt x="1134481" y="30406"/>
                </a:lnTo>
                <a:lnTo>
                  <a:pt x="1086600" y="39868"/>
                </a:lnTo>
                <a:lnTo>
                  <a:pt x="1038932" y="50386"/>
                </a:lnTo>
                <a:lnTo>
                  <a:pt x="991482" y="61899"/>
                </a:lnTo>
                <a:lnTo>
                  <a:pt x="944254" y="74346"/>
                </a:lnTo>
                <a:lnTo>
                  <a:pt x="897253" y="87664"/>
                </a:lnTo>
                <a:lnTo>
                  <a:pt x="850482" y="101793"/>
                </a:lnTo>
                <a:lnTo>
                  <a:pt x="803946" y="116670"/>
                </a:lnTo>
                <a:lnTo>
                  <a:pt x="757650" y="132235"/>
                </a:lnTo>
                <a:lnTo>
                  <a:pt x="711598" y="148424"/>
                </a:lnTo>
                <a:lnTo>
                  <a:pt x="665794" y="165178"/>
                </a:lnTo>
                <a:lnTo>
                  <a:pt x="618189" y="183177"/>
                </a:lnTo>
                <a:lnTo>
                  <a:pt x="570677" y="201682"/>
                </a:lnTo>
                <a:lnTo>
                  <a:pt x="523285" y="220703"/>
                </a:lnTo>
                <a:lnTo>
                  <a:pt x="476042" y="240247"/>
                </a:lnTo>
                <a:lnTo>
                  <a:pt x="428974" y="260324"/>
                </a:lnTo>
                <a:lnTo>
                  <a:pt x="382109" y="280943"/>
                </a:lnTo>
                <a:lnTo>
                  <a:pt x="335476" y="302112"/>
                </a:lnTo>
                <a:lnTo>
                  <a:pt x="289103" y="323841"/>
                </a:lnTo>
                <a:lnTo>
                  <a:pt x="243016" y="346138"/>
                </a:lnTo>
                <a:lnTo>
                  <a:pt x="197245" y="369013"/>
                </a:lnTo>
                <a:lnTo>
                  <a:pt x="151816" y="392473"/>
                </a:lnTo>
                <a:lnTo>
                  <a:pt x="106758" y="416529"/>
                </a:lnTo>
                <a:lnTo>
                  <a:pt x="62038" y="441222"/>
                </a:lnTo>
                <a:lnTo>
                  <a:pt x="17865" y="466460"/>
                </a:lnTo>
                <a:lnTo>
                  <a:pt x="0" y="490618"/>
                </a:lnTo>
                <a:lnTo>
                  <a:pt x="5251" y="517866"/>
                </a:lnTo>
                <a:lnTo>
                  <a:pt x="26423" y="535861"/>
                </a:lnTo>
                <a:lnTo>
                  <a:pt x="56321" y="532259"/>
                </a:lnTo>
                <a:lnTo>
                  <a:pt x="98725" y="508027"/>
                </a:lnTo>
                <a:lnTo>
                  <a:pt x="141529" y="484376"/>
                </a:lnTo>
                <a:lnTo>
                  <a:pt x="184707" y="461294"/>
                </a:lnTo>
                <a:lnTo>
                  <a:pt x="228229" y="438773"/>
                </a:lnTo>
                <a:lnTo>
                  <a:pt x="272069" y="416803"/>
                </a:lnTo>
                <a:lnTo>
                  <a:pt x="316199" y="395373"/>
                </a:lnTo>
                <a:lnTo>
                  <a:pt x="360591" y="374474"/>
                </a:lnTo>
                <a:lnTo>
                  <a:pt x="405217" y="354096"/>
                </a:lnTo>
                <a:lnTo>
                  <a:pt x="450050" y="334229"/>
                </a:lnTo>
                <a:lnTo>
                  <a:pt x="495062" y="314864"/>
                </a:lnTo>
                <a:lnTo>
                  <a:pt x="540225" y="295990"/>
                </a:lnTo>
                <a:lnTo>
                  <a:pt x="585512" y="277598"/>
                </a:lnTo>
                <a:lnTo>
                  <a:pt x="676241" y="242219"/>
                </a:lnTo>
                <a:lnTo>
                  <a:pt x="722208" y="224981"/>
                </a:lnTo>
                <a:lnTo>
                  <a:pt x="768746" y="208087"/>
                </a:lnTo>
                <a:lnTo>
                  <a:pt x="815807" y="191658"/>
                </a:lnTo>
                <a:lnTo>
                  <a:pt x="863343" y="175818"/>
                </a:lnTo>
                <a:lnTo>
                  <a:pt x="911303" y="160687"/>
                </a:lnTo>
                <a:lnTo>
                  <a:pt x="959640" y="146388"/>
                </a:lnTo>
                <a:lnTo>
                  <a:pt x="1008304" y="133043"/>
                </a:lnTo>
                <a:lnTo>
                  <a:pt x="1057247" y="120773"/>
                </a:lnTo>
                <a:lnTo>
                  <a:pt x="1106420" y="109701"/>
                </a:lnTo>
                <a:lnTo>
                  <a:pt x="1155774" y="99949"/>
                </a:lnTo>
                <a:lnTo>
                  <a:pt x="1205261" y="91638"/>
                </a:lnTo>
                <a:lnTo>
                  <a:pt x="1254831" y="84891"/>
                </a:lnTo>
                <a:lnTo>
                  <a:pt x="1304436" y="79829"/>
                </a:lnTo>
                <a:lnTo>
                  <a:pt x="1354027" y="76575"/>
                </a:lnTo>
                <a:lnTo>
                  <a:pt x="1403556" y="75251"/>
                </a:lnTo>
                <a:lnTo>
                  <a:pt x="1782167" y="75251"/>
                </a:lnTo>
                <a:lnTo>
                  <a:pt x="1745497" y="56390"/>
                </a:lnTo>
                <a:lnTo>
                  <a:pt x="1696754" y="38062"/>
                </a:lnTo>
                <a:lnTo>
                  <a:pt x="1646740" y="23727"/>
                </a:lnTo>
                <a:lnTo>
                  <a:pt x="1595705" y="13069"/>
                </a:lnTo>
                <a:lnTo>
                  <a:pt x="1543900" y="5772"/>
                </a:lnTo>
                <a:lnTo>
                  <a:pt x="1491573" y="1521"/>
                </a:lnTo>
                <a:lnTo>
                  <a:pt x="1438976" y="0"/>
                </a:lnTo>
                <a:close/>
              </a:path>
              <a:path w="2367279" h="1598295">
                <a:moveTo>
                  <a:pt x="1866547" y="366316"/>
                </a:moveTo>
                <a:lnTo>
                  <a:pt x="1866621" y="374474"/>
                </a:lnTo>
                <a:lnTo>
                  <a:pt x="1866708" y="384174"/>
                </a:lnTo>
                <a:lnTo>
                  <a:pt x="1866833" y="398070"/>
                </a:lnTo>
                <a:lnTo>
                  <a:pt x="1863414" y="433728"/>
                </a:lnTo>
                <a:lnTo>
                  <a:pt x="1862188" y="441222"/>
                </a:lnTo>
                <a:lnTo>
                  <a:pt x="1865023" y="441460"/>
                </a:lnTo>
                <a:lnTo>
                  <a:pt x="1917609" y="449618"/>
                </a:lnTo>
                <a:lnTo>
                  <a:pt x="1935745" y="453361"/>
                </a:lnTo>
                <a:lnTo>
                  <a:pt x="1939246" y="429919"/>
                </a:lnTo>
                <a:lnTo>
                  <a:pt x="1941762" y="384764"/>
                </a:lnTo>
                <a:lnTo>
                  <a:pt x="1941795" y="384174"/>
                </a:lnTo>
                <a:lnTo>
                  <a:pt x="1941537" y="377941"/>
                </a:lnTo>
                <a:lnTo>
                  <a:pt x="1941446" y="375743"/>
                </a:lnTo>
                <a:lnTo>
                  <a:pt x="1942168" y="375743"/>
                </a:lnTo>
                <a:lnTo>
                  <a:pt x="1896017" y="369381"/>
                </a:lnTo>
                <a:lnTo>
                  <a:pt x="1866547" y="366316"/>
                </a:lnTo>
                <a:close/>
              </a:path>
              <a:path w="2367279" h="1598295">
                <a:moveTo>
                  <a:pt x="1862844" y="437214"/>
                </a:moveTo>
                <a:lnTo>
                  <a:pt x="1814403" y="437214"/>
                </a:lnTo>
                <a:lnTo>
                  <a:pt x="1862188" y="441222"/>
                </a:lnTo>
                <a:lnTo>
                  <a:pt x="1862844" y="437214"/>
                </a:lnTo>
                <a:close/>
              </a:path>
              <a:path w="2367279" h="1598295">
                <a:moveTo>
                  <a:pt x="1782167" y="75251"/>
                </a:moveTo>
                <a:lnTo>
                  <a:pt x="1403556" y="75251"/>
                </a:lnTo>
                <a:lnTo>
                  <a:pt x="1452972" y="75978"/>
                </a:lnTo>
                <a:lnTo>
                  <a:pt x="1502229" y="78879"/>
                </a:lnTo>
                <a:lnTo>
                  <a:pt x="1551276" y="84076"/>
                </a:lnTo>
                <a:lnTo>
                  <a:pt x="1595323" y="90735"/>
                </a:lnTo>
                <a:lnTo>
                  <a:pt x="1640374" y="100090"/>
                </a:lnTo>
                <a:lnTo>
                  <a:pt x="1684793" y="113034"/>
                </a:lnTo>
                <a:lnTo>
                  <a:pt x="1726945" y="130457"/>
                </a:lnTo>
                <a:lnTo>
                  <a:pt x="1765195" y="153253"/>
                </a:lnTo>
                <a:lnTo>
                  <a:pt x="1800071" y="184448"/>
                </a:lnTo>
                <a:lnTo>
                  <a:pt x="1827207" y="221121"/>
                </a:lnTo>
                <a:lnTo>
                  <a:pt x="1847027" y="262045"/>
                </a:lnTo>
                <a:lnTo>
                  <a:pt x="1859956" y="305996"/>
                </a:lnTo>
                <a:lnTo>
                  <a:pt x="1866416" y="351746"/>
                </a:lnTo>
                <a:lnTo>
                  <a:pt x="1866547" y="366316"/>
                </a:lnTo>
                <a:lnTo>
                  <a:pt x="1896017" y="369381"/>
                </a:lnTo>
                <a:lnTo>
                  <a:pt x="1942168" y="375743"/>
                </a:lnTo>
                <a:lnTo>
                  <a:pt x="1941446" y="375743"/>
                </a:lnTo>
                <a:lnTo>
                  <a:pt x="1939917" y="338809"/>
                </a:lnTo>
                <a:lnTo>
                  <a:pt x="1933447" y="294379"/>
                </a:lnTo>
                <a:lnTo>
                  <a:pt x="1922217" y="251443"/>
                </a:lnTo>
                <a:lnTo>
                  <a:pt x="1906059" y="210558"/>
                </a:lnTo>
                <a:lnTo>
                  <a:pt x="1884806" y="172280"/>
                </a:lnTo>
                <a:lnTo>
                  <a:pt x="1858291" y="137167"/>
                </a:lnTo>
                <a:lnTo>
                  <a:pt x="1826346" y="105776"/>
                </a:lnTo>
                <a:lnTo>
                  <a:pt x="1788804" y="78665"/>
                </a:lnTo>
                <a:lnTo>
                  <a:pt x="1782167" y="7525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4D69B43-F30C-81D0-1857-C20C6B6A4DE0}"/>
              </a:ext>
            </a:extLst>
          </p:cNvPr>
          <p:cNvSpPr/>
          <p:nvPr/>
        </p:nvSpPr>
        <p:spPr>
          <a:xfrm>
            <a:off x="4280915" y="1642259"/>
            <a:ext cx="4863465" cy="3061970"/>
          </a:xfrm>
          <a:custGeom>
            <a:avLst/>
            <a:gdLst/>
            <a:ahLst/>
            <a:cxnLst/>
            <a:rect l="l" t="t" r="r" b="b"/>
            <a:pathLst>
              <a:path w="4863465" h="3061970">
                <a:moveTo>
                  <a:pt x="4863083" y="0"/>
                </a:moveTo>
                <a:lnTo>
                  <a:pt x="355739" y="0"/>
                </a:lnTo>
                <a:lnTo>
                  <a:pt x="307468" y="3247"/>
                </a:lnTo>
                <a:lnTo>
                  <a:pt x="261170" y="12707"/>
                </a:lnTo>
                <a:lnTo>
                  <a:pt x="217270" y="27955"/>
                </a:lnTo>
                <a:lnTo>
                  <a:pt x="176191" y="48569"/>
                </a:lnTo>
                <a:lnTo>
                  <a:pt x="138358" y="74123"/>
                </a:lnTo>
                <a:lnTo>
                  <a:pt x="104193" y="104193"/>
                </a:lnTo>
                <a:lnTo>
                  <a:pt x="74123" y="138358"/>
                </a:lnTo>
                <a:lnTo>
                  <a:pt x="48569" y="176191"/>
                </a:lnTo>
                <a:lnTo>
                  <a:pt x="27955" y="217270"/>
                </a:lnTo>
                <a:lnTo>
                  <a:pt x="12707" y="261170"/>
                </a:lnTo>
                <a:lnTo>
                  <a:pt x="3247" y="307468"/>
                </a:lnTo>
                <a:lnTo>
                  <a:pt x="0" y="355739"/>
                </a:lnTo>
                <a:lnTo>
                  <a:pt x="0" y="2706204"/>
                </a:lnTo>
                <a:lnTo>
                  <a:pt x="3247" y="2754476"/>
                </a:lnTo>
                <a:lnTo>
                  <a:pt x="12707" y="2800774"/>
                </a:lnTo>
                <a:lnTo>
                  <a:pt x="27955" y="2844674"/>
                </a:lnTo>
                <a:lnTo>
                  <a:pt x="48569" y="2885753"/>
                </a:lnTo>
                <a:lnTo>
                  <a:pt x="74123" y="2923586"/>
                </a:lnTo>
                <a:lnTo>
                  <a:pt x="104193" y="2957750"/>
                </a:lnTo>
                <a:lnTo>
                  <a:pt x="138358" y="2987821"/>
                </a:lnTo>
                <a:lnTo>
                  <a:pt x="176191" y="3013375"/>
                </a:lnTo>
                <a:lnTo>
                  <a:pt x="217270" y="3033988"/>
                </a:lnTo>
                <a:lnTo>
                  <a:pt x="261170" y="3049237"/>
                </a:lnTo>
                <a:lnTo>
                  <a:pt x="307468" y="3058697"/>
                </a:lnTo>
                <a:lnTo>
                  <a:pt x="355739" y="3061944"/>
                </a:lnTo>
                <a:lnTo>
                  <a:pt x="4863083" y="3061944"/>
                </a:lnTo>
                <a:lnTo>
                  <a:pt x="4863083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4DF3892-2844-D428-15F5-A71EDA1C94A6}"/>
              </a:ext>
            </a:extLst>
          </p:cNvPr>
          <p:cNvSpPr txBox="1"/>
          <p:nvPr/>
        </p:nvSpPr>
        <p:spPr>
          <a:xfrm>
            <a:off x="4637823" y="2151169"/>
            <a:ext cx="4267835" cy="2044149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  <a:tabLst>
                <a:tab pos="241300" algn="l"/>
              </a:tabLst>
            </a:pPr>
            <a:r>
              <a:rPr lang="ru-RU" sz="1800" dirty="0"/>
              <a:t>Иден, двенадцатилетний футболист, хочет участвовать в матче вместе со своей командой. Проблема в том, что никто не хочет пускать его на поле из-за его квадратной ноги, и поэтому он обращается за помощью к Адриану, своему товарищу по команде.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C62372BD-6CD7-D392-0F9E-F008CCC943F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3759" y="146430"/>
            <a:ext cx="576072" cy="713866"/>
          </a:xfrm>
          <a:prstGeom prst="rect">
            <a:avLst/>
          </a:prstGeom>
        </p:spPr>
      </p:pic>
      <p:pic>
        <p:nvPicPr>
          <p:cNvPr id="8" name="object 8">
            <a:extLst>
              <a:ext uri="{FF2B5EF4-FFF2-40B4-BE49-F238E27FC236}">
                <a16:creationId xmlns:a16="http://schemas.microsoft.com/office/drawing/2014/main" id="{6F28EEF1-6E97-B5EF-01BC-55A0A472A52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7EF55B74-6B26-77AE-BB49-B64562CDC9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Корткометражный фильм</a:t>
            </a:r>
          </a:p>
        </p:txBody>
      </p:sp>
    </p:spTree>
    <p:extLst>
      <p:ext uri="{BB962C8B-B14F-4D97-AF65-F5344CB8AC3E}">
        <p14:creationId xmlns:p14="http://schemas.microsoft.com/office/powerpoint/2010/main" val="619407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E3257-B816-4960-4C0E-71B67EF57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4A4E911-0D27-3E16-C974-CB951DE0E317}"/>
              </a:ext>
            </a:extLst>
          </p:cNvPr>
          <p:cNvSpPr txBox="1"/>
          <p:nvPr/>
        </p:nvSpPr>
        <p:spPr>
          <a:xfrm>
            <a:off x="7134059" y="4121966"/>
            <a:ext cx="768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50" dirty="0">
                <a:latin typeface="Tahoma"/>
                <a:cs typeface="Tahoma"/>
              </a:rPr>
              <a:t>-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60BDF3E-1CA9-6A1B-059C-841773B48C03}"/>
              </a:ext>
            </a:extLst>
          </p:cNvPr>
          <p:cNvSpPr/>
          <p:nvPr/>
        </p:nvSpPr>
        <p:spPr>
          <a:xfrm>
            <a:off x="4571999" y="1656860"/>
            <a:ext cx="4572635" cy="3505835"/>
          </a:xfrm>
          <a:custGeom>
            <a:avLst/>
            <a:gdLst/>
            <a:ahLst/>
            <a:cxnLst/>
            <a:rect l="l" t="t" r="r" b="b"/>
            <a:pathLst>
              <a:path w="4572634" h="3505835">
                <a:moveTo>
                  <a:pt x="4572012" y="1814944"/>
                </a:moveTo>
                <a:lnTo>
                  <a:pt x="4572000" y="597281"/>
                </a:lnTo>
                <a:lnTo>
                  <a:pt x="4529899" y="567220"/>
                </a:lnTo>
                <a:lnTo>
                  <a:pt x="4480915" y="533539"/>
                </a:lnTo>
                <a:lnTo>
                  <a:pt x="4430915" y="500443"/>
                </a:lnTo>
                <a:lnTo>
                  <a:pt x="4379912" y="467956"/>
                </a:lnTo>
                <a:lnTo>
                  <a:pt x="4327944" y="436118"/>
                </a:lnTo>
                <a:lnTo>
                  <a:pt x="4274998" y="404926"/>
                </a:lnTo>
                <a:lnTo>
                  <a:pt x="4221531" y="374675"/>
                </a:lnTo>
                <a:lnTo>
                  <a:pt x="4167962" y="345592"/>
                </a:lnTo>
                <a:lnTo>
                  <a:pt x="4114330" y="317665"/>
                </a:lnTo>
                <a:lnTo>
                  <a:pt x="4060672" y="290918"/>
                </a:lnTo>
                <a:lnTo>
                  <a:pt x="4007015" y="265328"/>
                </a:lnTo>
                <a:lnTo>
                  <a:pt x="3953395" y="240919"/>
                </a:lnTo>
                <a:lnTo>
                  <a:pt x="3899865" y="217678"/>
                </a:lnTo>
                <a:lnTo>
                  <a:pt x="3846436" y="195605"/>
                </a:lnTo>
                <a:lnTo>
                  <a:pt x="3793147" y="174713"/>
                </a:lnTo>
                <a:lnTo>
                  <a:pt x="3740048" y="154990"/>
                </a:lnTo>
                <a:lnTo>
                  <a:pt x="3687153" y="136436"/>
                </a:lnTo>
                <a:lnTo>
                  <a:pt x="3634511" y="119075"/>
                </a:lnTo>
                <a:lnTo>
                  <a:pt x="3582162" y="102882"/>
                </a:lnTo>
                <a:lnTo>
                  <a:pt x="3530130" y="87871"/>
                </a:lnTo>
                <a:lnTo>
                  <a:pt x="3478441" y="74028"/>
                </a:lnTo>
                <a:lnTo>
                  <a:pt x="3427145" y="61379"/>
                </a:lnTo>
                <a:lnTo>
                  <a:pt x="3376282" y="49898"/>
                </a:lnTo>
                <a:lnTo>
                  <a:pt x="3325863" y="39611"/>
                </a:lnTo>
                <a:lnTo>
                  <a:pt x="3275939" y="30505"/>
                </a:lnTo>
                <a:lnTo>
                  <a:pt x="3226549" y="22593"/>
                </a:lnTo>
                <a:lnTo>
                  <a:pt x="3177730" y="15849"/>
                </a:lnTo>
                <a:lnTo>
                  <a:pt x="3129496" y="10312"/>
                </a:lnTo>
                <a:lnTo>
                  <a:pt x="3081896" y="5943"/>
                </a:lnTo>
                <a:lnTo>
                  <a:pt x="3034957" y="2781"/>
                </a:lnTo>
                <a:lnTo>
                  <a:pt x="2988729" y="800"/>
                </a:lnTo>
                <a:lnTo>
                  <a:pt x="2943237" y="0"/>
                </a:lnTo>
                <a:lnTo>
                  <a:pt x="2898508" y="406"/>
                </a:lnTo>
                <a:lnTo>
                  <a:pt x="2854591" y="2006"/>
                </a:lnTo>
                <a:lnTo>
                  <a:pt x="2811513" y="4800"/>
                </a:lnTo>
                <a:lnTo>
                  <a:pt x="2769311" y="8775"/>
                </a:lnTo>
                <a:lnTo>
                  <a:pt x="2728023" y="13957"/>
                </a:lnTo>
                <a:lnTo>
                  <a:pt x="2687688" y="20345"/>
                </a:lnTo>
                <a:lnTo>
                  <a:pt x="2648318" y="27927"/>
                </a:lnTo>
                <a:lnTo>
                  <a:pt x="2609964" y="36703"/>
                </a:lnTo>
                <a:lnTo>
                  <a:pt x="2572664" y="46672"/>
                </a:lnTo>
                <a:lnTo>
                  <a:pt x="2501354" y="70243"/>
                </a:lnTo>
                <a:lnTo>
                  <a:pt x="2434653" y="98615"/>
                </a:lnTo>
                <a:lnTo>
                  <a:pt x="2372855" y="131826"/>
                </a:lnTo>
                <a:lnTo>
                  <a:pt x="2316226" y="169849"/>
                </a:lnTo>
                <a:lnTo>
                  <a:pt x="2265045" y="212725"/>
                </a:lnTo>
                <a:lnTo>
                  <a:pt x="2219604" y="260451"/>
                </a:lnTo>
                <a:lnTo>
                  <a:pt x="2180158" y="313029"/>
                </a:lnTo>
                <a:lnTo>
                  <a:pt x="2147125" y="370255"/>
                </a:lnTo>
                <a:lnTo>
                  <a:pt x="2121306" y="430695"/>
                </a:lnTo>
                <a:lnTo>
                  <a:pt x="2102700" y="493915"/>
                </a:lnTo>
                <a:lnTo>
                  <a:pt x="2091156" y="559676"/>
                </a:lnTo>
                <a:lnTo>
                  <a:pt x="2086533" y="627735"/>
                </a:lnTo>
                <a:lnTo>
                  <a:pt x="2086775" y="662559"/>
                </a:lnTo>
                <a:lnTo>
                  <a:pt x="2092248" y="733615"/>
                </a:lnTo>
                <a:lnTo>
                  <a:pt x="2104275" y="806399"/>
                </a:lnTo>
                <a:lnTo>
                  <a:pt x="2122716" y="880643"/>
                </a:lnTo>
                <a:lnTo>
                  <a:pt x="2134285" y="918235"/>
                </a:lnTo>
                <a:lnTo>
                  <a:pt x="2147405" y="956119"/>
                </a:lnTo>
                <a:lnTo>
                  <a:pt x="2162048" y="994244"/>
                </a:lnTo>
                <a:lnTo>
                  <a:pt x="2178215" y="1032598"/>
                </a:lnTo>
                <a:lnTo>
                  <a:pt x="2195855" y="1071143"/>
                </a:lnTo>
                <a:lnTo>
                  <a:pt x="2214981" y="1109840"/>
                </a:lnTo>
                <a:lnTo>
                  <a:pt x="2235555" y="1148664"/>
                </a:lnTo>
                <a:lnTo>
                  <a:pt x="2257564" y="1187602"/>
                </a:lnTo>
                <a:lnTo>
                  <a:pt x="2280996" y="1226604"/>
                </a:lnTo>
                <a:lnTo>
                  <a:pt x="2305824" y="1265656"/>
                </a:lnTo>
                <a:lnTo>
                  <a:pt x="2332037" y="1304709"/>
                </a:lnTo>
                <a:lnTo>
                  <a:pt x="2359622" y="1343761"/>
                </a:lnTo>
                <a:lnTo>
                  <a:pt x="2388539" y="1382750"/>
                </a:lnTo>
                <a:lnTo>
                  <a:pt x="2418778" y="1421676"/>
                </a:lnTo>
                <a:lnTo>
                  <a:pt x="2450338" y="1460487"/>
                </a:lnTo>
                <a:lnTo>
                  <a:pt x="2483180" y="1499171"/>
                </a:lnTo>
                <a:lnTo>
                  <a:pt x="2509355" y="1528724"/>
                </a:lnTo>
                <a:lnTo>
                  <a:pt x="2508834" y="1528749"/>
                </a:lnTo>
                <a:lnTo>
                  <a:pt x="2449245" y="1533156"/>
                </a:lnTo>
                <a:lnTo>
                  <a:pt x="2390051" y="1538211"/>
                </a:lnTo>
                <a:lnTo>
                  <a:pt x="2331275" y="1543913"/>
                </a:lnTo>
                <a:lnTo>
                  <a:pt x="2272906" y="1550250"/>
                </a:lnTo>
                <a:lnTo>
                  <a:pt x="2214969" y="1557210"/>
                </a:lnTo>
                <a:lnTo>
                  <a:pt x="2157488" y="1564805"/>
                </a:lnTo>
                <a:lnTo>
                  <a:pt x="2100465" y="1573009"/>
                </a:lnTo>
                <a:lnTo>
                  <a:pt x="2043912" y="1581835"/>
                </a:lnTo>
                <a:lnTo>
                  <a:pt x="1987842" y="1591259"/>
                </a:lnTo>
                <a:lnTo>
                  <a:pt x="1932266" y="1601266"/>
                </a:lnTo>
                <a:lnTo>
                  <a:pt x="1877212" y="1611871"/>
                </a:lnTo>
                <a:lnTo>
                  <a:pt x="1822678" y="1623060"/>
                </a:lnTo>
                <a:lnTo>
                  <a:pt x="1768690" y="1634820"/>
                </a:lnTo>
                <a:lnTo>
                  <a:pt x="1715236" y="1647151"/>
                </a:lnTo>
                <a:lnTo>
                  <a:pt x="1662353" y="1660042"/>
                </a:lnTo>
                <a:lnTo>
                  <a:pt x="1610055" y="1673491"/>
                </a:lnTo>
                <a:lnTo>
                  <a:pt x="1558340" y="1687474"/>
                </a:lnTo>
                <a:lnTo>
                  <a:pt x="1507223" y="1702003"/>
                </a:lnTo>
                <a:lnTo>
                  <a:pt x="1456728" y="1717078"/>
                </a:lnTo>
                <a:lnTo>
                  <a:pt x="1406855" y="1732661"/>
                </a:lnTo>
                <a:lnTo>
                  <a:pt x="1357617" y="1748777"/>
                </a:lnTo>
                <a:lnTo>
                  <a:pt x="1309052" y="1765388"/>
                </a:lnTo>
                <a:lnTo>
                  <a:pt x="1261135" y="1782521"/>
                </a:lnTo>
                <a:lnTo>
                  <a:pt x="1213916" y="1800136"/>
                </a:lnTo>
                <a:lnTo>
                  <a:pt x="1167371" y="1818259"/>
                </a:lnTo>
                <a:lnTo>
                  <a:pt x="1121549" y="1836851"/>
                </a:lnTo>
                <a:lnTo>
                  <a:pt x="1076439" y="1855927"/>
                </a:lnTo>
                <a:lnTo>
                  <a:pt x="1032052" y="1875485"/>
                </a:lnTo>
                <a:lnTo>
                  <a:pt x="988415" y="1895487"/>
                </a:lnTo>
                <a:lnTo>
                  <a:pt x="945540" y="1915960"/>
                </a:lnTo>
                <a:lnTo>
                  <a:pt x="903439" y="1936877"/>
                </a:lnTo>
                <a:lnTo>
                  <a:pt x="862114" y="1958225"/>
                </a:lnTo>
                <a:lnTo>
                  <a:pt x="821588" y="1980018"/>
                </a:lnTo>
                <a:lnTo>
                  <a:pt x="781875" y="2002243"/>
                </a:lnTo>
                <a:lnTo>
                  <a:pt x="742988" y="2024888"/>
                </a:lnTo>
                <a:lnTo>
                  <a:pt x="704926" y="2047951"/>
                </a:lnTo>
                <a:lnTo>
                  <a:pt x="667715" y="2071408"/>
                </a:lnTo>
                <a:lnTo>
                  <a:pt x="631367" y="2095284"/>
                </a:lnTo>
                <a:lnTo>
                  <a:pt x="595896" y="2119541"/>
                </a:lnTo>
                <a:lnTo>
                  <a:pt x="561314" y="2144179"/>
                </a:lnTo>
                <a:lnTo>
                  <a:pt x="527621" y="2169210"/>
                </a:lnTo>
                <a:lnTo>
                  <a:pt x="494855" y="2194610"/>
                </a:lnTo>
                <a:lnTo>
                  <a:pt x="463003" y="2220366"/>
                </a:lnTo>
                <a:lnTo>
                  <a:pt x="432092" y="2246490"/>
                </a:lnTo>
                <a:lnTo>
                  <a:pt x="402145" y="2272969"/>
                </a:lnTo>
                <a:lnTo>
                  <a:pt x="373151" y="2299792"/>
                </a:lnTo>
                <a:lnTo>
                  <a:pt x="345147" y="2326944"/>
                </a:lnTo>
                <a:lnTo>
                  <a:pt x="318122" y="2354440"/>
                </a:lnTo>
                <a:lnTo>
                  <a:pt x="267106" y="2410371"/>
                </a:lnTo>
                <a:lnTo>
                  <a:pt x="220205" y="2467559"/>
                </a:lnTo>
                <a:lnTo>
                  <a:pt x="177533" y="2525915"/>
                </a:lnTo>
                <a:lnTo>
                  <a:pt x="139192" y="2585415"/>
                </a:lnTo>
                <a:lnTo>
                  <a:pt x="105283" y="2645981"/>
                </a:lnTo>
                <a:lnTo>
                  <a:pt x="75895" y="2707551"/>
                </a:lnTo>
                <a:lnTo>
                  <a:pt x="51155" y="2770098"/>
                </a:lnTo>
                <a:lnTo>
                  <a:pt x="31153" y="2833547"/>
                </a:lnTo>
                <a:lnTo>
                  <a:pt x="16002" y="2897848"/>
                </a:lnTo>
                <a:lnTo>
                  <a:pt x="5791" y="2962935"/>
                </a:lnTo>
                <a:lnTo>
                  <a:pt x="647" y="3028759"/>
                </a:lnTo>
                <a:lnTo>
                  <a:pt x="0" y="3061932"/>
                </a:lnTo>
                <a:lnTo>
                  <a:pt x="647" y="3095104"/>
                </a:lnTo>
                <a:lnTo>
                  <a:pt x="5791" y="3160941"/>
                </a:lnTo>
                <a:lnTo>
                  <a:pt x="16002" y="3226028"/>
                </a:lnTo>
                <a:lnTo>
                  <a:pt x="31153" y="3290328"/>
                </a:lnTo>
                <a:lnTo>
                  <a:pt x="51155" y="3353778"/>
                </a:lnTo>
                <a:lnTo>
                  <a:pt x="75895" y="3416312"/>
                </a:lnTo>
                <a:lnTo>
                  <a:pt x="105283" y="3477895"/>
                </a:lnTo>
                <a:lnTo>
                  <a:pt x="120319" y="3505797"/>
                </a:lnTo>
                <a:lnTo>
                  <a:pt x="4572012" y="3505797"/>
                </a:lnTo>
                <a:lnTo>
                  <a:pt x="4572012" y="1814944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13B17FBE-5418-E931-EDFE-2452E080CF92}"/>
              </a:ext>
            </a:extLst>
          </p:cNvPr>
          <p:cNvGrpSpPr/>
          <p:nvPr/>
        </p:nvGrpSpPr>
        <p:grpSpPr>
          <a:xfrm>
            <a:off x="0" y="3711872"/>
            <a:ext cx="2422525" cy="1486535"/>
            <a:chOff x="0" y="3703151"/>
            <a:chExt cx="2422525" cy="14865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3BF7B7D-E038-CEB0-2A8E-1072A6D331DA}"/>
                </a:ext>
              </a:extLst>
            </p:cNvPr>
            <p:cNvSpPr/>
            <p:nvPr/>
          </p:nvSpPr>
          <p:spPr>
            <a:xfrm>
              <a:off x="0" y="4063018"/>
              <a:ext cx="2277745" cy="1085215"/>
            </a:xfrm>
            <a:custGeom>
              <a:avLst/>
              <a:gdLst/>
              <a:ahLst/>
              <a:cxnLst/>
              <a:rect l="l" t="t" r="r" b="b"/>
              <a:pathLst>
                <a:path w="2277745" h="1085214">
                  <a:moveTo>
                    <a:pt x="416001" y="0"/>
                  </a:moveTo>
                  <a:lnTo>
                    <a:pt x="354567" y="534"/>
                  </a:lnTo>
                  <a:lnTo>
                    <a:pt x="293631" y="2128"/>
                  </a:lnTo>
                  <a:lnTo>
                    <a:pt x="233223" y="4765"/>
                  </a:lnTo>
                  <a:lnTo>
                    <a:pt x="173375" y="8427"/>
                  </a:lnTo>
                  <a:lnTo>
                    <a:pt x="114116" y="13099"/>
                  </a:lnTo>
                  <a:lnTo>
                    <a:pt x="55477" y="18764"/>
                  </a:lnTo>
                  <a:lnTo>
                    <a:pt x="0" y="25118"/>
                  </a:lnTo>
                  <a:lnTo>
                    <a:pt x="0" y="1085053"/>
                  </a:lnTo>
                  <a:lnTo>
                    <a:pt x="2270404" y="1085053"/>
                  </a:lnTo>
                  <a:lnTo>
                    <a:pt x="2273176" y="1066682"/>
                  </a:lnTo>
                  <a:lnTo>
                    <a:pt x="2276140" y="1033912"/>
                  </a:lnTo>
                  <a:lnTo>
                    <a:pt x="2277135" y="1000874"/>
                  </a:lnTo>
                  <a:lnTo>
                    <a:pt x="2276140" y="967836"/>
                  </a:lnTo>
                  <a:lnTo>
                    <a:pt x="2268274" y="902580"/>
                  </a:lnTo>
                  <a:lnTo>
                    <a:pt x="2252776" y="838527"/>
                  </a:lnTo>
                  <a:lnTo>
                    <a:pt x="2229892" y="775808"/>
                  </a:lnTo>
                  <a:lnTo>
                    <a:pt x="2199867" y="714555"/>
                  </a:lnTo>
                  <a:lnTo>
                    <a:pt x="2162946" y="654901"/>
                  </a:lnTo>
                  <a:lnTo>
                    <a:pt x="2119375" y="596977"/>
                  </a:lnTo>
                  <a:lnTo>
                    <a:pt x="2069398" y="540914"/>
                  </a:lnTo>
                  <a:lnTo>
                    <a:pt x="2042085" y="513623"/>
                  </a:lnTo>
                  <a:lnTo>
                    <a:pt x="2013262" y="486846"/>
                  </a:lnTo>
                  <a:lnTo>
                    <a:pt x="1982960" y="460601"/>
                  </a:lnTo>
                  <a:lnTo>
                    <a:pt x="1951211" y="434903"/>
                  </a:lnTo>
                  <a:lnTo>
                    <a:pt x="1918044" y="409770"/>
                  </a:lnTo>
                  <a:lnTo>
                    <a:pt x="1883490" y="385218"/>
                  </a:lnTo>
                  <a:lnTo>
                    <a:pt x="1847580" y="361264"/>
                  </a:lnTo>
                  <a:lnTo>
                    <a:pt x="1810345" y="337923"/>
                  </a:lnTo>
                  <a:lnTo>
                    <a:pt x="1771815" y="315212"/>
                  </a:lnTo>
                  <a:lnTo>
                    <a:pt x="1732021" y="293149"/>
                  </a:lnTo>
                  <a:lnTo>
                    <a:pt x="1690993" y="271749"/>
                  </a:lnTo>
                  <a:lnTo>
                    <a:pt x="1648763" y="251028"/>
                  </a:lnTo>
                  <a:lnTo>
                    <a:pt x="1605360" y="231004"/>
                  </a:lnTo>
                  <a:lnTo>
                    <a:pt x="1560816" y="211692"/>
                  </a:lnTo>
                  <a:lnTo>
                    <a:pt x="1515162" y="193110"/>
                  </a:lnTo>
                  <a:lnTo>
                    <a:pt x="1468427" y="175274"/>
                  </a:lnTo>
                  <a:lnTo>
                    <a:pt x="1420642" y="158200"/>
                  </a:lnTo>
                  <a:lnTo>
                    <a:pt x="1371839" y="141904"/>
                  </a:lnTo>
                  <a:lnTo>
                    <a:pt x="1322047" y="126404"/>
                  </a:lnTo>
                  <a:lnTo>
                    <a:pt x="1271298" y="111715"/>
                  </a:lnTo>
                  <a:lnTo>
                    <a:pt x="1219622" y="97855"/>
                  </a:lnTo>
                  <a:lnTo>
                    <a:pt x="1167050" y="84839"/>
                  </a:lnTo>
                  <a:lnTo>
                    <a:pt x="1113612" y="72685"/>
                  </a:lnTo>
                  <a:lnTo>
                    <a:pt x="1059340" y="61408"/>
                  </a:lnTo>
                  <a:lnTo>
                    <a:pt x="1004262" y="51025"/>
                  </a:lnTo>
                  <a:lnTo>
                    <a:pt x="948412" y="41553"/>
                  </a:lnTo>
                  <a:lnTo>
                    <a:pt x="891818" y="33007"/>
                  </a:lnTo>
                  <a:lnTo>
                    <a:pt x="834512" y="25406"/>
                  </a:lnTo>
                  <a:lnTo>
                    <a:pt x="776525" y="18764"/>
                  </a:lnTo>
                  <a:lnTo>
                    <a:pt x="717886" y="13099"/>
                  </a:lnTo>
                  <a:lnTo>
                    <a:pt x="658627" y="8427"/>
                  </a:lnTo>
                  <a:lnTo>
                    <a:pt x="598778" y="4765"/>
                  </a:lnTo>
                  <a:lnTo>
                    <a:pt x="538371" y="2128"/>
                  </a:lnTo>
                  <a:lnTo>
                    <a:pt x="477435" y="534"/>
                  </a:lnTo>
                  <a:lnTo>
                    <a:pt x="416001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063DDC1C-BF82-57F4-1489-5547028529AA}"/>
                </a:ext>
              </a:extLst>
            </p:cNvPr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880347" y="0"/>
                  </a:moveTo>
                  <a:lnTo>
                    <a:pt x="850371" y="6767"/>
                  </a:lnTo>
                  <a:lnTo>
                    <a:pt x="824173" y="23197"/>
                  </a:lnTo>
                  <a:lnTo>
                    <a:pt x="803940" y="50107"/>
                  </a:lnTo>
                  <a:lnTo>
                    <a:pt x="791856" y="88318"/>
                  </a:lnTo>
                  <a:lnTo>
                    <a:pt x="757704" y="58991"/>
                  </a:lnTo>
                  <a:lnTo>
                    <a:pt x="725513" y="39934"/>
                  </a:lnTo>
                  <a:lnTo>
                    <a:pt x="695570" y="30183"/>
                  </a:lnTo>
                  <a:lnTo>
                    <a:pt x="668161" y="28776"/>
                  </a:lnTo>
                  <a:lnTo>
                    <a:pt x="643573" y="34749"/>
                  </a:lnTo>
                  <a:lnTo>
                    <a:pt x="604008" y="64986"/>
                  </a:lnTo>
                  <a:lnTo>
                    <a:pt x="579168" y="113189"/>
                  </a:lnTo>
                  <a:lnTo>
                    <a:pt x="571348" y="171653"/>
                  </a:lnTo>
                  <a:lnTo>
                    <a:pt x="574537" y="202326"/>
                  </a:lnTo>
                  <a:lnTo>
                    <a:pt x="596548" y="261738"/>
                  </a:lnTo>
                  <a:lnTo>
                    <a:pt x="641313" y="312150"/>
                  </a:lnTo>
                  <a:lnTo>
                    <a:pt x="672945" y="331574"/>
                  </a:lnTo>
                  <a:lnTo>
                    <a:pt x="638936" y="389287"/>
                  </a:lnTo>
                  <a:lnTo>
                    <a:pt x="541713" y="552903"/>
                  </a:lnTo>
                  <a:lnTo>
                    <a:pt x="480545" y="654631"/>
                  </a:lnTo>
                  <a:lnTo>
                    <a:pt x="421958" y="751028"/>
                  </a:lnTo>
                  <a:lnTo>
                    <a:pt x="365666" y="842563"/>
                  </a:lnTo>
                  <a:lnTo>
                    <a:pt x="311381" y="929708"/>
                  </a:lnTo>
                  <a:lnTo>
                    <a:pt x="258814" y="1012931"/>
                  </a:lnTo>
                  <a:lnTo>
                    <a:pt x="207680" y="1092702"/>
                  </a:lnTo>
                  <a:lnTo>
                    <a:pt x="157690" y="1169492"/>
                  </a:lnTo>
                  <a:lnTo>
                    <a:pt x="108557" y="1243771"/>
                  </a:lnTo>
                  <a:lnTo>
                    <a:pt x="59993" y="1316009"/>
                  </a:lnTo>
                  <a:lnTo>
                    <a:pt x="0" y="1403613"/>
                  </a:lnTo>
                  <a:lnTo>
                    <a:pt x="529761" y="1403613"/>
                  </a:lnTo>
                  <a:lnTo>
                    <a:pt x="846650" y="674605"/>
                  </a:lnTo>
                  <a:lnTo>
                    <a:pt x="948040" y="444858"/>
                  </a:lnTo>
                  <a:lnTo>
                    <a:pt x="995627" y="451298"/>
                  </a:lnTo>
                  <a:lnTo>
                    <a:pt x="1043663" y="446533"/>
                  </a:lnTo>
                  <a:lnTo>
                    <a:pt x="1088756" y="430551"/>
                  </a:lnTo>
                  <a:lnTo>
                    <a:pt x="1127512" y="403343"/>
                  </a:lnTo>
                  <a:lnTo>
                    <a:pt x="1156536" y="364899"/>
                  </a:lnTo>
                  <a:lnTo>
                    <a:pt x="1171656" y="321545"/>
                  </a:lnTo>
                  <a:lnTo>
                    <a:pt x="1171391" y="277550"/>
                  </a:lnTo>
                  <a:lnTo>
                    <a:pt x="1157830" y="235954"/>
                  </a:lnTo>
                  <a:lnTo>
                    <a:pt x="1133060" y="199797"/>
                  </a:lnTo>
                  <a:lnTo>
                    <a:pt x="1099167" y="172121"/>
                  </a:lnTo>
                  <a:lnTo>
                    <a:pt x="1058240" y="155965"/>
                  </a:lnTo>
                  <a:lnTo>
                    <a:pt x="1012366" y="154371"/>
                  </a:lnTo>
                  <a:lnTo>
                    <a:pt x="1017143" y="116435"/>
                  </a:lnTo>
                  <a:lnTo>
                    <a:pt x="994318" y="53170"/>
                  </a:lnTo>
                  <a:lnTo>
                    <a:pt x="942891" y="12175"/>
                  </a:lnTo>
                  <a:lnTo>
                    <a:pt x="911915" y="2075"/>
                  </a:lnTo>
                  <a:lnTo>
                    <a:pt x="88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4172192F-D94A-9DF9-3310-0B6251E1BFAA}"/>
                </a:ext>
              </a:extLst>
            </p:cNvPr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0" y="1403613"/>
                  </a:moveTo>
                  <a:lnTo>
                    <a:pt x="35835" y="1351508"/>
                  </a:lnTo>
                  <a:lnTo>
                    <a:pt x="59993" y="1316009"/>
                  </a:lnTo>
                  <a:lnTo>
                    <a:pt x="84222" y="1280116"/>
                  </a:lnTo>
                  <a:lnTo>
                    <a:pt x="108557" y="1243771"/>
                  </a:lnTo>
                  <a:lnTo>
                    <a:pt x="133034" y="1206916"/>
                  </a:lnTo>
                  <a:lnTo>
                    <a:pt x="157690" y="1169492"/>
                  </a:lnTo>
                  <a:lnTo>
                    <a:pt x="182560" y="1131441"/>
                  </a:lnTo>
                  <a:lnTo>
                    <a:pt x="207680" y="1092702"/>
                  </a:lnTo>
                  <a:lnTo>
                    <a:pt x="233086" y="1053218"/>
                  </a:lnTo>
                  <a:lnTo>
                    <a:pt x="258814" y="1012931"/>
                  </a:lnTo>
                  <a:lnTo>
                    <a:pt x="284900" y="971780"/>
                  </a:lnTo>
                  <a:lnTo>
                    <a:pt x="311381" y="929708"/>
                  </a:lnTo>
                  <a:lnTo>
                    <a:pt x="338290" y="886655"/>
                  </a:lnTo>
                  <a:lnTo>
                    <a:pt x="365666" y="842563"/>
                  </a:lnTo>
                  <a:lnTo>
                    <a:pt x="393543" y="797374"/>
                  </a:lnTo>
                  <a:lnTo>
                    <a:pt x="421958" y="751028"/>
                  </a:lnTo>
                  <a:lnTo>
                    <a:pt x="450947" y="703466"/>
                  </a:lnTo>
                  <a:lnTo>
                    <a:pt x="480545" y="654631"/>
                  </a:lnTo>
                  <a:lnTo>
                    <a:pt x="510789" y="604463"/>
                  </a:lnTo>
                  <a:lnTo>
                    <a:pt x="541713" y="552903"/>
                  </a:lnTo>
                  <a:lnTo>
                    <a:pt x="573356" y="499893"/>
                  </a:lnTo>
                  <a:lnTo>
                    <a:pt x="605751" y="445374"/>
                  </a:lnTo>
                  <a:lnTo>
                    <a:pt x="638936" y="389287"/>
                  </a:lnTo>
                  <a:lnTo>
                    <a:pt x="672945" y="331574"/>
                  </a:lnTo>
                  <a:lnTo>
                    <a:pt x="641313" y="312150"/>
                  </a:lnTo>
                  <a:lnTo>
                    <a:pt x="615943" y="288550"/>
                  </a:lnTo>
                  <a:lnTo>
                    <a:pt x="596548" y="261738"/>
                  </a:lnTo>
                  <a:lnTo>
                    <a:pt x="582841" y="232675"/>
                  </a:lnTo>
                  <a:lnTo>
                    <a:pt x="574537" y="202326"/>
                  </a:lnTo>
                  <a:lnTo>
                    <a:pt x="571348" y="171653"/>
                  </a:lnTo>
                  <a:lnTo>
                    <a:pt x="572987" y="141620"/>
                  </a:lnTo>
                  <a:lnTo>
                    <a:pt x="589604" y="87323"/>
                  </a:lnTo>
                  <a:lnTo>
                    <a:pt x="622094" y="47140"/>
                  </a:lnTo>
                  <a:lnTo>
                    <a:pt x="668161" y="28776"/>
                  </a:lnTo>
                  <a:lnTo>
                    <a:pt x="695570" y="30183"/>
                  </a:lnTo>
                  <a:lnTo>
                    <a:pt x="725513" y="39934"/>
                  </a:lnTo>
                  <a:lnTo>
                    <a:pt x="757704" y="58991"/>
                  </a:lnTo>
                  <a:lnTo>
                    <a:pt x="791856" y="88318"/>
                  </a:lnTo>
                  <a:lnTo>
                    <a:pt x="803940" y="50107"/>
                  </a:lnTo>
                  <a:lnTo>
                    <a:pt x="824173" y="23197"/>
                  </a:lnTo>
                  <a:lnTo>
                    <a:pt x="850371" y="6767"/>
                  </a:lnTo>
                  <a:lnTo>
                    <a:pt x="880347" y="0"/>
                  </a:lnTo>
                  <a:lnTo>
                    <a:pt x="911915" y="2075"/>
                  </a:lnTo>
                  <a:lnTo>
                    <a:pt x="971087" y="29479"/>
                  </a:lnTo>
                  <a:lnTo>
                    <a:pt x="1010399" y="82429"/>
                  </a:lnTo>
                  <a:lnTo>
                    <a:pt x="1017143" y="116435"/>
                  </a:lnTo>
                  <a:lnTo>
                    <a:pt x="1012366" y="154371"/>
                  </a:lnTo>
                  <a:lnTo>
                    <a:pt x="1058240" y="155965"/>
                  </a:lnTo>
                  <a:lnTo>
                    <a:pt x="1099167" y="172121"/>
                  </a:lnTo>
                  <a:lnTo>
                    <a:pt x="1133060" y="199797"/>
                  </a:lnTo>
                  <a:lnTo>
                    <a:pt x="1157830" y="235954"/>
                  </a:lnTo>
                  <a:lnTo>
                    <a:pt x="1171391" y="277550"/>
                  </a:lnTo>
                  <a:lnTo>
                    <a:pt x="1171656" y="321545"/>
                  </a:lnTo>
                  <a:lnTo>
                    <a:pt x="1156536" y="364899"/>
                  </a:lnTo>
                  <a:lnTo>
                    <a:pt x="1127512" y="403343"/>
                  </a:lnTo>
                  <a:lnTo>
                    <a:pt x="1088756" y="430551"/>
                  </a:lnTo>
                  <a:lnTo>
                    <a:pt x="1043663" y="446533"/>
                  </a:lnTo>
                  <a:lnTo>
                    <a:pt x="995627" y="451298"/>
                  </a:lnTo>
                  <a:lnTo>
                    <a:pt x="948040" y="444858"/>
                  </a:lnTo>
                  <a:lnTo>
                    <a:pt x="927629" y="490798"/>
                  </a:lnTo>
                  <a:lnTo>
                    <a:pt x="907290" y="536743"/>
                  </a:lnTo>
                  <a:lnTo>
                    <a:pt x="887017" y="582693"/>
                  </a:lnTo>
                  <a:lnTo>
                    <a:pt x="866806" y="628647"/>
                  </a:lnTo>
                  <a:lnTo>
                    <a:pt x="846650" y="674605"/>
                  </a:lnTo>
                  <a:lnTo>
                    <a:pt x="826543" y="720567"/>
                  </a:lnTo>
                  <a:lnTo>
                    <a:pt x="806480" y="766531"/>
                  </a:lnTo>
                  <a:lnTo>
                    <a:pt x="786455" y="812499"/>
                  </a:lnTo>
                  <a:lnTo>
                    <a:pt x="766461" y="858468"/>
                  </a:lnTo>
                  <a:lnTo>
                    <a:pt x="746494" y="904440"/>
                  </a:lnTo>
                  <a:lnTo>
                    <a:pt x="726547" y="950412"/>
                  </a:lnTo>
                  <a:lnTo>
                    <a:pt x="706614" y="996386"/>
                  </a:lnTo>
                  <a:lnTo>
                    <a:pt x="686690" y="1042361"/>
                  </a:lnTo>
                  <a:lnTo>
                    <a:pt x="666770" y="1088336"/>
                  </a:lnTo>
                  <a:lnTo>
                    <a:pt x="646846" y="1134310"/>
                  </a:lnTo>
                  <a:lnTo>
                    <a:pt x="626913" y="1180284"/>
                  </a:lnTo>
                  <a:lnTo>
                    <a:pt x="606966" y="1226257"/>
                  </a:lnTo>
                  <a:lnTo>
                    <a:pt x="586999" y="1272228"/>
                  </a:lnTo>
                  <a:lnTo>
                    <a:pt x="567005" y="1318198"/>
                  </a:lnTo>
                  <a:lnTo>
                    <a:pt x="546980" y="1364165"/>
                  </a:lnTo>
                  <a:lnTo>
                    <a:pt x="529761" y="1403613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447B744-ACBF-0E92-5CE4-812D705DBC0A}"/>
                </a:ext>
              </a:extLst>
            </p:cNvPr>
            <p:cNvSpPr/>
            <p:nvPr/>
          </p:nvSpPr>
          <p:spPr>
            <a:xfrm>
              <a:off x="2188311" y="4041631"/>
              <a:ext cx="66675" cy="12065"/>
            </a:xfrm>
            <a:custGeom>
              <a:avLst/>
              <a:gdLst/>
              <a:ahLst/>
              <a:cxnLst/>
              <a:rect l="l" t="t" r="r" b="b"/>
              <a:pathLst>
                <a:path w="66675" h="12064">
                  <a:moveTo>
                    <a:pt x="0" y="11722"/>
                  </a:moveTo>
                  <a:lnTo>
                    <a:pt x="16632" y="8790"/>
                  </a:lnTo>
                  <a:lnTo>
                    <a:pt x="33267" y="5861"/>
                  </a:lnTo>
                  <a:lnTo>
                    <a:pt x="49902" y="2931"/>
                  </a:lnTo>
                  <a:lnTo>
                    <a:pt x="66535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3A3F1E82-4B61-A39A-0D7C-E2CEC29D55EE}"/>
                </a:ext>
              </a:extLst>
            </p:cNvPr>
            <p:cNvSpPr/>
            <p:nvPr/>
          </p:nvSpPr>
          <p:spPr>
            <a:xfrm>
              <a:off x="2095233" y="3857690"/>
              <a:ext cx="20955" cy="60960"/>
            </a:xfrm>
            <a:custGeom>
              <a:avLst/>
              <a:gdLst/>
              <a:ahLst/>
              <a:cxnLst/>
              <a:rect l="l" t="t" r="r" b="b"/>
              <a:pathLst>
                <a:path w="20955" h="60960">
                  <a:moveTo>
                    <a:pt x="0" y="60883"/>
                  </a:moveTo>
                  <a:lnTo>
                    <a:pt x="5189" y="45662"/>
                  </a:lnTo>
                  <a:lnTo>
                    <a:pt x="10375" y="30441"/>
                  </a:lnTo>
                  <a:lnTo>
                    <a:pt x="15562" y="15220"/>
                  </a:lnTo>
                  <a:lnTo>
                    <a:pt x="20751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027569A-E22F-7340-94B5-220FB45234A3}"/>
                </a:ext>
              </a:extLst>
            </p:cNvPr>
            <p:cNvSpPr/>
            <p:nvPr/>
          </p:nvSpPr>
          <p:spPr>
            <a:xfrm>
              <a:off x="1891436" y="3904786"/>
              <a:ext cx="50800" cy="46355"/>
            </a:xfrm>
            <a:custGeom>
              <a:avLst/>
              <a:gdLst/>
              <a:ahLst/>
              <a:cxnLst/>
              <a:rect l="l" t="t" r="r" b="b"/>
              <a:pathLst>
                <a:path w="50800" h="46354">
                  <a:moveTo>
                    <a:pt x="50647" y="45796"/>
                  </a:move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B77B35EF-5647-E6BE-E56B-4BD88ED78C80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3" name="object 13">
            <a:extLst>
              <a:ext uri="{FF2B5EF4-FFF2-40B4-BE49-F238E27FC236}">
                <a16:creationId xmlns:a16="http://schemas.microsoft.com/office/drawing/2014/main" id="{2452BBCA-DD20-2AD4-9F99-8F83FFCD81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2613" y="369354"/>
            <a:ext cx="8118772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10"/>
              </a:spcBef>
            </a:pP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Эмоциональная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сцена</a:t>
            </a:r>
            <a:endParaRPr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02CC00-EB30-6EB0-F3A9-6EBFE53B581F}"/>
              </a:ext>
            </a:extLst>
          </p:cNvPr>
          <p:cNvSpPr txBox="1"/>
          <p:nvPr/>
        </p:nvSpPr>
        <p:spPr>
          <a:xfrm>
            <a:off x="540486" y="1943697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Последние секунды матча, Иден решает внутри себя и бьет по мячу и «ГООООЛ!!!»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7E3EBA5-7193-495F-02A8-68D9F34E5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6490" y="2278443"/>
            <a:ext cx="4608520" cy="226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916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58550-6455-B986-45D6-D5400CC47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555548BD-300A-EA3E-3BCA-9449B27B9540}"/>
              </a:ext>
            </a:extLst>
          </p:cNvPr>
          <p:cNvGrpSpPr/>
          <p:nvPr/>
        </p:nvGrpSpPr>
        <p:grpSpPr>
          <a:xfrm>
            <a:off x="4471826" y="1234413"/>
            <a:ext cx="4817745" cy="4007512"/>
            <a:chOff x="4368025" y="1992103"/>
            <a:chExt cx="4817745" cy="315658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80F922FC-B50D-154D-EC81-26AC0FC9F61F}"/>
                </a:ext>
              </a:extLst>
            </p:cNvPr>
            <p:cNvSpPr/>
            <p:nvPr/>
          </p:nvSpPr>
          <p:spPr>
            <a:xfrm>
              <a:off x="4368025" y="3198331"/>
              <a:ext cx="4776470" cy="1950085"/>
            </a:xfrm>
            <a:custGeom>
              <a:avLst/>
              <a:gdLst/>
              <a:ahLst/>
              <a:cxnLst/>
              <a:rect l="l" t="t" r="r" b="b"/>
              <a:pathLst>
                <a:path w="4776470" h="1950085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99431" y="1949740"/>
                  </a:lnTo>
                  <a:lnTo>
                    <a:pt x="4775974" y="1949740"/>
                  </a:lnTo>
                  <a:lnTo>
                    <a:pt x="4775974" y="386974"/>
                  </a:lnTo>
                  <a:lnTo>
                    <a:pt x="4759465" y="379094"/>
                  </a:lnTo>
                  <a:lnTo>
                    <a:pt x="4715830" y="359083"/>
                  </a:lnTo>
                  <a:lnTo>
                    <a:pt x="4671451" y="339536"/>
                  </a:lnTo>
                  <a:lnTo>
                    <a:pt x="4626341" y="320460"/>
                  </a:lnTo>
                  <a:lnTo>
                    <a:pt x="4580511" y="301860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1D05476E-8CFD-E3EC-EB8F-21CFE3DDD7F8}"/>
                </a:ext>
              </a:extLst>
            </p:cNvPr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294818" y="0"/>
                  </a:moveTo>
                  <a:lnTo>
                    <a:pt x="252472" y="10993"/>
                  </a:lnTo>
                  <a:lnTo>
                    <a:pt x="214871" y="33507"/>
                  </a:lnTo>
                  <a:lnTo>
                    <a:pt x="185178" y="65644"/>
                  </a:lnTo>
                  <a:lnTo>
                    <a:pt x="166554" y="105505"/>
                  </a:lnTo>
                  <a:lnTo>
                    <a:pt x="162161" y="151193"/>
                  </a:lnTo>
                  <a:lnTo>
                    <a:pt x="124585" y="144106"/>
                  </a:lnTo>
                  <a:lnTo>
                    <a:pt x="60038" y="163025"/>
                  </a:lnTo>
                  <a:lnTo>
                    <a:pt x="15974" y="211853"/>
                  </a:lnTo>
                  <a:lnTo>
                    <a:pt x="0" y="273538"/>
                  </a:lnTo>
                  <a:lnTo>
                    <a:pt x="4923" y="303872"/>
                  </a:lnTo>
                  <a:lnTo>
                    <a:pt x="19722" y="331024"/>
                  </a:lnTo>
                  <a:lnTo>
                    <a:pt x="45346" y="352863"/>
                  </a:lnTo>
                  <a:lnTo>
                    <a:pt x="82748" y="367258"/>
                  </a:lnTo>
                  <a:lnTo>
                    <a:pt x="51389" y="399555"/>
                  </a:lnTo>
                  <a:lnTo>
                    <a:pt x="30401" y="430521"/>
                  </a:lnTo>
                  <a:lnTo>
                    <a:pt x="18839" y="459813"/>
                  </a:lnTo>
                  <a:lnTo>
                    <a:pt x="15760" y="487086"/>
                  </a:lnTo>
                  <a:lnTo>
                    <a:pt x="20220" y="511993"/>
                  </a:lnTo>
                  <a:lnTo>
                    <a:pt x="47983" y="553332"/>
                  </a:lnTo>
                  <a:lnTo>
                    <a:pt x="94578" y="581070"/>
                  </a:lnTo>
                  <a:lnTo>
                    <a:pt x="152455" y="592448"/>
                  </a:lnTo>
                  <a:lnTo>
                    <a:pt x="183265" y="591139"/>
                  </a:lnTo>
                  <a:lnTo>
                    <a:pt x="243910" y="572799"/>
                  </a:lnTo>
                  <a:lnTo>
                    <a:pt x="296962" y="531197"/>
                  </a:lnTo>
                  <a:lnTo>
                    <a:pt x="318282" y="500811"/>
                  </a:lnTo>
                  <a:lnTo>
                    <a:pt x="427766" y="574834"/>
                  </a:lnTo>
                  <a:lnTo>
                    <a:pt x="580757" y="679341"/>
                  </a:lnTo>
                  <a:lnTo>
                    <a:pt x="675920" y="745121"/>
                  </a:lnTo>
                  <a:lnTo>
                    <a:pt x="766145" y="808156"/>
                  </a:lnTo>
                  <a:lnTo>
                    <a:pt x="851884" y="868761"/>
                  </a:lnTo>
                  <a:lnTo>
                    <a:pt x="933587" y="927254"/>
                  </a:lnTo>
                  <a:lnTo>
                    <a:pt x="1011708" y="983948"/>
                  </a:lnTo>
                  <a:lnTo>
                    <a:pt x="1086696" y="1039160"/>
                  </a:lnTo>
                  <a:lnTo>
                    <a:pt x="1159004" y="1093206"/>
                  </a:lnTo>
                  <a:lnTo>
                    <a:pt x="1229084" y="1146401"/>
                  </a:lnTo>
                  <a:lnTo>
                    <a:pt x="1308933" y="1208067"/>
                  </a:lnTo>
                  <a:lnTo>
                    <a:pt x="1308933" y="673148"/>
                  </a:lnTo>
                  <a:lnTo>
                    <a:pt x="671296" y="348402"/>
                  </a:lnTo>
                  <a:lnTo>
                    <a:pt x="448178" y="233158"/>
                  </a:lnTo>
                  <a:lnTo>
                    <a:pt x="457508" y="186054"/>
                  </a:lnTo>
                  <a:lnTo>
                    <a:pt x="455682" y="137814"/>
                  </a:lnTo>
                  <a:lnTo>
                    <a:pt x="442483" y="91828"/>
                  </a:lnTo>
                  <a:lnTo>
                    <a:pt x="417693" y="51483"/>
                  </a:lnTo>
                  <a:lnTo>
                    <a:pt x="381096" y="20167"/>
                  </a:lnTo>
                  <a:lnTo>
                    <a:pt x="338747" y="2425"/>
                  </a:lnTo>
                  <a:lnTo>
                    <a:pt x="29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14715A68-516F-8F9D-EF1D-366273362DBC}"/>
                </a:ext>
              </a:extLst>
            </p:cNvPr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1308933" y="1208067"/>
                  </a:moveTo>
                  <a:lnTo>
                    <a:pt x="1263428" y="1172777"/>
                  </a:lnTo>
                  <a:lnTo>
                    <a:pt x="1229084" y="1146401"/>
                  </a:lnTo>
                  <a:lnTo>
                    <a:pt x="1194294" y="1119890"/>
                  </a:lnTo>
                  <a:lnTo>
                    <a:pt x="1159004" y="1093206"/>
                  </a:lnTo>
                  <a:lnTo>
                    <a:pt x="1123157" y="1066309"/>
                  </a:lnTo>
                  <a:lnTo>
                    <a:pt x="1086696" y="1039160"/>
                  </a:lnTo>
                  <a:lnTo>
                    <a:pt x="1049565" y="1011720"/>
                  </a:lnTo>
                  <a:lnTo>
                    <a:pt x="1011708" y="983948"/>
                  </a:lnTo>
                  <a:lnTo>
                    <a:pt x="973067" y="955806"/>
                  </a:lnTo>
                  <a:lnTo>
                    <a:pt x="933587" y="927254"/>
                  </a:lnTo>
                  <a:lnTo>
                    <a:pt x="893212" y="898252"/>
                  </a:lnTo>
                  <a:lnTo>
                    <a:pt x="851884" y="868761"/>
                  </a:lnTo>
                  <a:lnTo>
                    <a:pt x="809547" y="838742"/>
                  </a:lnTo>
                  <a:lnTo>
                    <a:pt x="766145" y="808156"/>
                  </a:lnTo>
                  <a:lnTo>
                    <a:pt x="721621" y="776962"/>
                  </a:lnTo>
                  <a:lnTo>
                    <a:pt x="675920" y="745121"/>
                  </a:lnTo>
                  <a:lnTo>
                    <a:pt x="628984" y="712594"/>
                  </a:lnTo>
                  <a:lnTo>
                    <a:pt x="580757" y="679341"/>
                  </a:lnTo>
                  <a:lnTo>
                    <a:pt x="531182" y="645323"/>
                  </a:lnTo>
                  <a:lnTo>
                    <a:pt x="480204" y="610500"/>
                  </a:lnTo>
                  <a:lnTo>
                    <a:pt x="427766" y="574834"/>
                  </a:lnTo>
                  <a:lnTo>
                    <a:pt x="373810" y="538284"/>
                  </a:lnTo>
                  <a:lnTo>
                    <a:pt x="318282" y="500811"/>
                  </a:lnTo>
                  <a:lnTo>
                    <a:pt x="296962" y="531197"/>
                  </a:lnTo>
                  <a:lnTo>
                    <a:pt x="271857" y="555078"/>
                  </a:lnTo>
                  <a:lnTo>
                    <a:pt x="243910" y="572799"/>
                  </a:lnTo>
                  <a:lnTo>
                    <a:pt x="214064" y="584704"/>
                  </a:lnTo>
                  <a:lnTo>
                    <a:pt x="183265" y="591139"/>
                  </a:lnTo>
                  <a:lnTo>
                    <a:pt x="152455" y="592448"/>
                  </a:lnTo>
                  <a:lnTo>
                    <a:pt x="122578" y="588977"/>
                  </a:lnTo>
                  <a:lnTo>
                    <a:pt x="69398" y="569074"/>
                  </a:lnTo>
                  <a:lnTo>
                    <a:pt x="31276" y="534190"/>
                  </a:lnTo>
                  <a:lnTo>
                    <a:pt x="15760" y="487086"/>
                  </a:lnTo>
                  <a:lnTo>
                    <a:pt x="18839" y="459813"/>
                  </a:lnTo>
                  <a:lnTo>
                    <a:pt x="30401" y="430521"/>
                  </a:lnTo>
                  <a:lnTo>
                    <a:pt x="51389" y="399555"/>
                  </a:lnTo>
                  <a:lnTo>
                    <a:pt x="82748" y="367258"/>
                  </a:lnTo>
                  <a:lnTo>
                    <a:pt x="45346" y="352863"/>
                  </a:lnTo>
                  <a:lnTo>
                    <a:pt x="19722" y="331024"/>
                  </a:lnTo>
                  <a:lnTo>
                    <a:pt x="4923" y="303872"/>
                  </a:lnTo>
                  <a:lnTo>
                    <a:pt x="0" y="273538"/>
                  </a:lnTo>
                  <a:lnTo>
                    <a:pt x="4000" y="242154"/>
                  </a:lnTo>
                  <a:lnTo>
                    <a:pt x="34971" y="184766"/>
                  </a:lnTo>
                  <a:lnTo>
                    <a:pt x="90227" y="148761"/>
                  </a:lnTo>
                  <a:lnTo>
                    <a:pt x="124585" y="144106"/>
                  </a:lnTo>
                  <a:lnTo>
                    <a:pt x="162161" y="151193"/>
                  </a:lnTo>
                  <a:lnTo>
                    <a:pt x="166554" y="105505"/>
                  </a:lnTo>
                  <a:lnTo>
                    <a:pt x="185178" y="65644"/>
                  </a:lnTo>
                  <a:lnTo>
                    <a:pt x="214871" y="33507"/>
                  </a:lnTo>
                  <a:lnTo>
                    <a:pt x="252472" y="10993"/>
                  </a:lnTo>
                  <a:lnTo>
                    <a:pt x="294818" y="0"/>
                  </a:lnTo>
                  <a:lnTo>
                    <a:pt x="338747" y="2425"/>
                  </a:lnTo>
                  <a:lnTo>
                    <a:pt x="381096" y="20167"/>
                  </a:lnTo>
                  <a:lnTo>
                    <a:pt x="417693" y="51483"/>
                  </a:lnTo>
                  <a:lnTo>
                    <a:pt x="442483" y="91828"/>
                  </a:lnTo>
                  <a:lnTo>
                    <a:pt x="455682" y="137814"/>
                  </a:lnTo>
                  <a:lnTo>
                    <a:pt x="457508" y="186054"/>
                  </a:lnTo>
                  <a:lnTo>
                    <a:pt x="448178" y="233158"/>
                  </a:lnTo>
                  <a:lnTo>
                    <a:pt x="492784" y="256340"/>
                  </a:lnTo>
                  <a:lnTo>
                    <a:pt x="537400" y="279450"/>
                  </a:lnTo>
                  <a:lnTo>
                    <a:pt x="582024" y="302493"/>
                  </a:lnTo>
                  <a:lnTo>
                    <a:pt x="626656" y="325475"/>
                  </a:lnTo>
                  <a:lnTo>
                    <a:pt x="671296" y="348402"/>
                  </a:lnTo>
                  <a:lnTo>
                    <a:pt x="715943" y="371280"/>
                  </a:lnTo>
                  <a:lnTo>
                    <a:pt x="760595" y="394115"/>
                  </a:lnTo>
                  <a:lnTo>
                    <a:pt x="805252" y="416912"/>
                  </a:lnTo>
                  <a:lnTo>
                    <a:pt x="849913" y="439677"/>
                  </a:lnTo>
                  <a:lnTo>
                    <a:pt x="894578" y="462416"/>
                  </a:lnTo>
                  <a:lnTo>
                    <a:pt x="939246" y="485135"/>
                  </a:lnTo>
                  <a:lnTo>
                    <a:pt x="983915" y="507839"/>
                  </a:lnTo>
                  <a:lnTo>
                    <a:pt x="1028586" y="530535"/>
                  </a:lnTo>
                  <a:lnTo>
                    <a:pt x="1073257" y="553227"/>
                  </a:lnTo>
                  <a:lnTo>
                    <a:pt x="1117928" y="575923"/>
                  </a:lnTo>
                  <a:lnTo>
                    <a:pt x="1162598" y="598627"/>
                  </a:lnTo>
                  <a:lnTo>
                    <a:pt x="1207266" y="621346"/>
                  </a:lnTo>
                  <a:lnTo>
                    <a:pt x="1251931" y="644084"/>
                  </a:lnTo>
                  <a:lnTo>
                    <a:pt x="1296593" y="666849"/>
                  </a:lnTo>
                  <a:lnTo>
                    <a:pt x="1308933" y="673148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6A5147C-26CD-1093-50E6-88153F5083B1}"/>
                </a:ext>
              </a:extLst>
            </p:cNvPr>
            <p:cNvSpPr/>
            <p:nvPr/>
          </p:nvSpPr>
          <p:spPr>
            <a:xfrm>
              <a:off x="8141804" y="2160015"/>
              <a:ext cx="8255" cy="67310"/>
            </a:xfrm>
            <a:custGeom>
              <a:avLst/>
              <a:gdLst/>
              <a:ahLst/>
              <a:cxnLst/>
              <a:rect l="l" t="t" r="r" b="b"/>
              <a:pathLst>
                <a:path w="8254" h="67310">
                  <a:moveTo>
                    <a:pt x="7632" y="67132"/>
                  </a:moveTo>
                  <a:lnTo>
                    <a:pt x="5725" y="50349"/>
                  </a:lnTo>
                  <a:lnTo>
                    <a:pt x="3816" y="33566"/>
                  </a:lnTo>
                  <a:lnTo>
                    <a:pt x="1906" y="1678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1689C8D1-B4A4-1039-A79D-D76CF655D6D2}"/>
                </a:ext>
              </a:extLst>
            </p:cNvPr>
            <p:cNvSpPr/>
            <p:nvPr/>
          </p:nvSpPr>
          <p:spPr>
            <a:xfrm>
              <a:off x="7949704" y="2287384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90" h="24764">
                  <a:moveTo>
                    <a:pt x="59512" y="24434"/>
                  </a:moveTo>
                  <a:lnTo>
                    <a:pt x="44634" y="18329"/>
                  </a:lnTo>
                  <a:lnTo>
                    <a:pt x="29756" y="12222"/>
                  </a:lnTo>
                  <a:lnTo>
                    <a:pt x="14878" y="6112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8B871EA4-89A5-C8D7-F55B-961D4C65BBE6}"/>
                </a:ext>
              </a:extLst>
            </p:cNvPr>
            <p:cNvSpPr/>
            <p:nvPr/>
          </p:nvSpPr>
          <p:spPr>
            <a:xfrm>
              <a:off x="7983003" y="2466631"/>
              <a:ext cx="48895" cy="48260"/>
            </a:xfrm>
            <a:custGeom>
              <a:avLst/>
              <a:gdLst/>
              <a:ahLst/>
              <a:cxnLst/>
              <a:rect l="l" t="t" r="r" b="b"/>
              <a:pathLst>
                <a:path w="48895" h="48260">
                  <a:moveTo>
                    <a:pt x="48806" y="0"/>
                  </a:moveTo>
                  <a:lnTo>
                    <a:pt x="36604" y="11936"/>
                  </a:lnTo>
                  <a:lnTo>
                    <a:pt x="24403" y="23876"/>
                  </a:lnTo>
                  <a:lnTo>
                    <a:pt x="12201" y="35815"/>
                  </a:lnTo>
                  <a:lnTo>
                    <a:pt x="0" y="47752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>
            <a:extLst>
              <a:ext uri="{FF2B5EF4-FFF2-40B4-BE49-F238E27FC236}">
                <a16:creationId xmlns:a16="http://schemas.microsoft.com/office/drawing/2014/main" id="{A7860B82-D165-88E4-9C15-8023D3E4212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6DA4CA3E-BE1B-F4B6-FCB6-10274EE1086A}"/>
              </a:ext>
            </a:extLst>
          </p:cNvPr>
          <p:cNvSpPr txBox="1"/>
          <p:nvPr/>
        </p:nvSpPr>
        <p:spPr>
          <a:xfrm>
            <a:off x="405062" y="1171843"/>
            <a:ext cx="8205538" cy="1505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2486660" indent="-228600">
              <a:lnSpc>
                <a:spcPct val="1167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lang="ru-RU" sz="1200" b="1" dirty="0"/>
              <a:t>Коллективизм</a:t>
            </a:r>
            <a:r>
              <a:rPr lang="ru-RU" sz="1200" dirty="0"/>
              <a:t> — основная ценность фильма: общий результат важнее личной репутации и страха выглядеть смешно.</a:t>
            </a:r>
            <a:br>
              <a:rPr lang="ru-RU" sz="1200" dirty="0"/>
            </a:br>
            <a:r>
              <a:rPr lang="ru-RU" sz="1200" dirty="0"/>
              <a:t>Адриан мог бы не рисковать и не отдавать пас, но тогда он предал бы и друга, и команду. Иден хочет быть частью коллектива не ради славы, а потому что любит футбол и хочет играть вместе. Коллективизм здесь — это не «делай как все», а «мы выигрываем, когда каждый может внести свой вклад, даже если он не такой, как остальные».</a:t>
            </a:r>
            <a:endParaRPr lang="ru-RU" sz="12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ED4EBE9E-3549-8283-5C65-C8EE6488C8F7}"/>
              </a:ext>
            </a:extLst>
          </p:cNvPr>
          <p:cNvSpPr txBox="1"/>
          <p:nvPr/>
        </p:nvSpPr>
        <p:spPr>
          <a:xfrm>
            <a:off x="5041240" y="3624480"/>
            <a:ext cx="4153619" cy="138204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85"/>
              </a:spcBef>
            </a:pPr>
            <a:r>
              <a:rPr lang="ru-RU" sz="1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ВОПРОСЫ ДЛЯ ОБСУЖДЕНИЯ:</a:t>
            </a:r>
            <a:endParaRPr lang="ru-RU" sz="15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lvl="0"/>
            <a:r>
              <a:rPr lang="ru-RU" sz="1800" dirty="0"/>
              <a:t>Как вы думаете, что чувствовал Иден, когда его не хотели пускать на поле? Что чувствовал Адриан, скрывая дружбу?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37FF799-A765-0704-2EF8-1B73B8B0DB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834" y="356079"/>
            <a:ext cx="7384862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460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Анализ эмоций	(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фильм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«</a:t>
            </a:r>
            <a:r>
              <a:rPr lang="ru-RU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Квадратная нога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19DA7E-625A-67CB-5AA4-0DD2CE5DBC54}"/>
              </a:ext>
            </a:extLst>
          </p:cNvPr>
          <p:cNvSpPr txBox="1"/>
          <p:nvPr/>
        </p:nvSpPr>
        <p:spPr>
          <a:xfrm>
            <a:off x="560835" y="2677833"/>
            <a:ext cx="401116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Единство</a:t>
            </a:r>
            <a:r>
              <a:rPr lang="ru-RU" sz="1200" dirty="0"/>
              <a:t> — это не просто «мы в одной команде». Это готовность быть рядом с тем, кого другие не принимают, и делить с ним не только успех, но и риск.</a:t>
            </a:r>
            <a:br>
              <a:rPr lang="ru-RU" sz="1200" dirty="0"/>
            </a:br>
            <a:r>
              <a:rPr lang="ru-RU" sz="1200" dirty="0"/>
              <a:t>Адриан сначала боится открыто поддержать Идена, но в решающий момент матча именно он отдаёт пас. Это и есть единство: не когда все молчат и терпят, а когда один решается на поступок ради другого. Команда выигрывает не потому, что Иден стал «как все», а потому что Адриан увидел в нём игрока и товарища.</a:t>
            </a:r>
          </a:p>
        </p:txBody>
      </p:sp>
    </p:spTree>
    <p:extLst>
      <p:ext uri="{BB962C8B-B14F-4D97-AF65-F5344CB8AC3E}">
        <p14:creationId xmlns:p14="http://schemas.microsoft.com/office/powerpoint/2010/main" val="2537952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13DAC-0FCD-E17E-8420-42C9FA978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F505DD0-5BD7-AAEE-2E58-F896180F9D25}"/>
              </a:ext>
            </a:extLst>
          </p:cNvPr>
          <p:cNvSpPr/>
          <p:nvPr/>
        </p:nvSpPr>
        <p:spPr>
          <a:xfrm>
            <a:off x="439000" y="1875307"/>
            <a:ext cx="3606165" cy="2220595"/>
          </a:xfrm>
          <a:custGeom>
            <a:avLst/>
            <a:gdLst/>
            <a:ahLst/>
            <a:cxnLst/>
            <a:rect l="l" t="t" r="r" b="b"/>
            <a:pathLst>
              <a:path w="3606165" h="2220595">
                <a:moveTo>
                  <a:pt x="3605568" y="1262341"/>
                </a:moveTo>
                <a:lnTo>
                  <a:pt x="3600234" y="1211846"/>
                </a:lnTo>
                <a:lnTo>
                  <a:pt x="3586010" y="1159967"/>
                </a:lnTo>
                <a:lnTo>
                  <a:pt x="3563175" y="1106893"/>
                </a:lnTo>
                <a:lnTo>
                  <a:pt x="3532035" y="1052842"/>
                </a:lnTo>
                <a:lnTo>
                  <a:pt x="3492893" y="998016"/>
                </a:lnTo>
                <a:lnTo>
                  <a:pt x="3446030" y="942619"/>
                </a:lnTo>
                <a:lnTo>
                  <a:pt x="3419805" y="914768"/>
                </a:lnTo>
                <a:lnTo>
                  <a:pt x="3391763" y="886853"/>
                </a:lnTo>
                <a:lnTo>
                  <a:pt x="3361944" y="858913"/>
                </a:lnTo>
                <a:lnTo>
                  <a:pt x="3330384" y="830948"/>
                </a:lnTo>
                <a:lnTo>
                  <a:pt x="3297110" y="802995"/>
                </a:lnTo>
                <a:lnTo>
                  <a:pt x="3262172" y="775081"/>
                </a:lnTo>
                <a:lnTo>
                  <a:pt x="3225609" y="747242"/>
                </a:lnTo>
                <a:lnTo>
                  <a:pt x="3187458" y="719493"/>
                </a:lnTo>
                <a:lnTo>
                  <a:pt x="3147745" y="691845"/>
                </a:lnTo>
                <a:lnTo>
                  <a:pt x="3106509" y="664349"/>
                </a:lnTo>
                <a:lnTo>
                  <a:pt x="3063798" y="637032"/>
                </a:lnTo>
                <a:lnTo>
                  <a:pt x="3019641" y="609892"/>
                </a:lnTo>
                <a:lnTo>
                  <a:pt x="2974073" y="582980"/>
                </a:lnTo>
                <a:lnTo>
                  <a:pt x="2927134" y="556323"/>
                </a:lnTo>
                <a:lnTo>
                  <a:pt x="2878874" y="529920"/>
                </a:lnTo>
                <a:lnTo>
                  <a:pt x="2829306" y="503821"/>
                </a:lnTo>
                <a:lnTo>
                  <a:pt x="2778493" y="478053"/>
                </a:lnTo>
                <a:lnTo>
                  <a:pt x="2726448" y="452628"/>
                </a:lnTo>
                <a:lnTo>
                  <a:pt x="2673223" y="427583"/>
                </a:lnTo>
                <a:lnTo>
                  <a:pt x="2618854" y="402945"/>
                </a:lnTo>
                <a:lnTo>
                  <a:pt x="2563368" y="378726"/>
                </a:lnTo>
                <a:lnTo>
                  <a:pt x="2506815" y="354965"/>
                </a:lnTo>
                <a:lnTo>
                  <a:pt x="2449233" y="331673"/>
                </a:lnTo>
                <a:lnTo>
                  <a:pt x="2390648" y="308889"/>
                </a:lnTo>
                <a:lnTo>
                  <a:pt x="2331097" y="286639"/>
                </a:lnTo>
                <a:lnTo>
                  <a:pt x="2270633" y="264947"/>
                </a:lnTo>
                <a:lnTo>
                  <a:pt x="2209266" y="243840"/>
                </a:lnTo>
                <a:lnTo>
                  <a:pt x="2147062" y="223342"/>
                </a:lnTo>
                <a:lnTo>
                  <a:pt x="2084044" y="203466"/>
                </a:lnTo>
                <a:lnTo>
                  <a:pt x="2020252" y="184264"/>
                </a:lnTo>
                <a:lnTo>
                  <a:pt x="1955723" y="165735"/>
                </a:lnTo>
                <a:lnTo>
                  <a:pt x="1889582" y="147688"/>
                </a:lnTo>
                <a:lnTo>
                  <a:pt x="1823885" y="130695"/>
                </a:lnTo>
                <a:lnTo>
                  <a:pt x="1758696" y="114769"/>
                </a:lnTo>
                <a:lnTo>
                  <a:pt x="1694040" y="99885"/>
                </a:lnTo>
                <a:lnTo>
                  <a:pt x="1629994" y="86055"/>
                </a:lnTo>
                <a:lnTo>
                  <a:pt x="1566570" y="73266"/>
                </a:lnTo>
                <a:lnTo>
                  <a:pt x="1503832" y="61531"/>
                </a:lnTo>
                <a:lnTo>
                  <a:pt x="1441818" y="50825"/>
                </a:lnTo>
                <a:lnTo>
                  <a:pt x="1380591" y="41148"/>
                </a:lnTo>
                <a:lnTo>
                  <a:pt x="1320165" y="32512"/>
                </a:lnTo>
                <a:lnTo>
                  <a:pt x="1260614" y="24892"/>
                </a:lnTo>
                <a:lnTo>
                  <a:pt x="1201966" y="18300"/>
                </a:lnTo>
                <a:lnTo>
                  <a:pt x="1144282" y="12725"/>
                </a:lnTo>
                <a:lnTo>
                  <a:pt x="1087589" y="8166"/>
                </a:lnTo>
                <a:lnTo>
                  <a:pt x="1031938" y="4622"/>
                </a:lnTo>
                <a:lnTo>
                  <a:pt x="977392" y="2070"/>
                </a:lnTo>
                <a:lnTo>
                  <a:pt x="923975" y="533"/>
                </a:lnTo>
                <a:lnTo>
                  <a:pt x="871740" y="0"/>
                </a:lnTo>
                <a:lnTo>
                  <a:pt x="820724" y="457"/>
                </a:lnTo>
                <a:lnTo>
                  <a:pt x="770991" y="1905"/>
                </a:lnTo>
                <a:lnTo>
                  <a:pt x="722566" y="4343"/>
                </a:lnTo>
                <a:lnTo>
                  <a:pt x="675513" y="7759"/>
                </a:lnTo>
                <a:lnTo>
                  <a:pt x="629869" y="12166"/>
                </a:lnTo>
                <a:lnTo>
                  <a:pt x="585673" y="17538"/>
                </a:lnTo>
                <a:lnTo>
                  <a:pt x="542975" y="23888"/>
                </a:lnTo>
                <a:lnTo>
                  <a:pt x="501827" y="31203"/>
                </a:lnTo>
                <a:lnTo>
                  <a:pt x="462280" y="39497"/>
                </a:lnTo>
                <a:lnTo>
                  <a:pt x="424357" y="48742"/>
                </a:lnTo>
                <a:lnTo>
                  <a:pt x="353593" y="70091"/>
                </a:lnTo>
                <a:lnTo>
                  <a:pt x="289928" y="95250"/>
                </a:lnTo>
                <a:lnTo>
                  <a:pt x="233705" y="124180"/>
                </a:lnTo>
                <a:lnTo>
                  <a:pt x="185305" y="156845"/>
                </a:lnTo>
                <a:lnTo>
                  <a:pt x="145072" y="193205"/>
                </a:lnTo>
                <a:lnTo>
                  <a:pt x="113385" y="233260"/>
                </a:lnTo>
                <a:lnTo>
                  <a:pt x="90614" y="276948"/>
                </a:lnTo>
                <a:lnTo>
                  <a:pt x="77089" y="324243"/>
                </a:lnTo>
                <a:lnTo>
                  <a:pt x="73228" y="373126"/>
                </a:lnTo>
                <a:lnTo>
                  <a:pt x="74752" y="398183"/>
                </a:lnTo>
                <a:lnTo>
                  <a:pt x="84569" y="449402"/>
                </a:lnTo>
                <a:lnTo>
                  <a:pt x="103149" y="501904"/>
                </a:lnTo>
                <a:lnTo>
                  <a:pt x="130162" y="555485"/>
                </a:lnTo>
                <a:lnTo>
                  <a:pt x="165341" y="609955"/>
                </a:lnTo>
                <a:lnTo>
                  <a:pt x="208381" y="665099"/>
                </a:lnTo>
                <a:lnTo>
                  <a:pt x="258978" y="720699"/>
                </a:lnTo>
                <a:lnTo>
                  <a:pt x="287032" y="748614"/>
                </a:lnTo>
                <a:lnTo>
                  <a:pt x="316852" y="776554"/>
                </a:lnTo>
                <a:lnTo>
                  <a:pt x="348411" y="804519"/>
                </a:lnTo>
                <a:lnTo>
                  <a:pt x="381685" y="832472"/>
                </a:lnTo>
                <a:lnTo>
                  <a:pt x="416610" y="860386"/>
                </a:lnTo>
                <a:lnTo>
                  <a:pt x="438086" y="876757"/>
                </a:lnTo>
                <a:lnTo>
                  <a:pt x="436740" y="878179"/>
                </a:lnTo>
                <a:lnTo>
                  <a:pt x="410591" y="917676"/>
                </a:lnTo>
                <a:lnTo>
                  <a:pt x="396557" y="960412"/>
                </a:lnTo>
                <a:lnTo>
                  <a:pt x="394296" y="982700"/>
                </a:lnTo>
                <a:lnTo>
                  <a:pt x="395236" y="1005217"/>
                </a:lnTo>
                <a:lnTo>
                  <a:pt x="406438" y="1050925"/>
                </a:lnTo>
                <a:lnTo>
                  <a:pt x="429653" y="1097368"/>
                </a:lnTo>
                <a:lnTo>
                  <a:pt x="464337" y="1144422"/>
                </a:lnTo>
                <a:lnTo>
                  <a:pt x="506158" y="1188199"/>
                </a:lnTo>
                <a:lnTo>
                  <a:pt x="497179" y="1187843"/>
                </a:lnTo>
                <a:lnTo>
                  <a:pt x="446709" y="1187437"/>
                </a:lnTo>
                <a:lnTo>
                  <a:pt x="398297" y="1188694"/>
                </a:lnTo>
                <a:lnTo>
                  <a:pt x="352044" y="1191602"/>
                </a:lnTo>
                <a:lnTo>
                  <a:pt x="308089" y="1196162"/>
                </a:lnTo>
                <a:lnTo>
                  <a:pt x="266547" y="1202359"/>
                </a:lnTo>
                <a:lnTo>
                  <a:pt x="227533" y="1210195"/>
                </a:lnTo>
                <a:lnTo>
                  <a:pt x="157594" y="1230731"/>
                </a:lnTo>
                <a:lnTo>
                  <a:pt x="99225" y="1257706"/>
                </a:lnTo>
                <a:lnTo>
                  <a:pt x="53390" y="1291056"/>
                </a:lnTo>
                <a:lnTo>
                  <a:pt x="21056" y="1330731"/>
                </a:lnTo>
                <a:lnTo>
                  <a:pt x="3175" y="1376654"/>
                </a:lnTo>
                <a:lnTo>
                  <a:pt x="0" y="1401597"/>
                </a:lnTo>
                <a:lnTo>
                  <a:pt x="723" y="1427327"/>
                </a:lnTo>
                <a:lnTo>
                  <a:pt x="13436" y="1480820"/>
                </a:lnTo>
                <a:lnTo>
                  <a:pt x="40525" y="1536547"/>
                </a:lnTo>
                <a:lnTo>
                  <a:pt x="81140" y="1593900"/>
                </a:lnTo>
                <a:lnTo>
                  <a:pt x="106273" y="1622996"/>
                </a:lnTo>
                <a:lnTo>
                  <a:pt x="134480" y="1652257"/>
                </a:lnTo>
                <a:lnTo>
                  <a:pt x="165658" y="1681632"/>
                </a:lnTo>
                <a:lnTo>
                  <a:pt x="199707" y="1711032"/>
                </a:lnTo>
                <a:lnTo>
                  <a:pt x="236524" y="1740382"/>
                </a:lnTo>
                <a:lnTo>
                  <a:pt x="275996" y="1769605"/>
                </a:lnTo>
                <a:lnTo>
                  <a:pt x="318046" y="1798612"/>
                </a:lnTo>
                <a:lnTo>
                  <a:pt x="362559" y="1827352"/>
                </a:lnTo>
                <a:lnTo>
                  <a:pt x="409409" y="1855736"/>
                </a:lnTo>
                <a:lnTo>
                  <a:pt x="458533" y="1883689"/>
                </a:lnTo>
                <a:lnTo>
                  <a:pt x="509803" y="1911146"/>
                </a:lnTo>
                <a:lnTo>
                  <a:pt x="563118" y="1938007"/>
                </a:lnTo>
                <a:lnTo>
                  <a:pt x="618388" y="1964207"/>
                </a:lnTo>
                <a:lnTo>
                  <a:pt x="675487" y="1989683"/>
                </a:lnTo>
                <a:lnTo>
                  <a:pt x="734339" y="2014347"/>
                </a:lnTo>
                <a:lnTo>
                  <a:pt x="794829" y="2038121"/>
                </a:lnTo>
                <a:lnTo>
                  <a:pt x="856856" y="2060930"/>
                </a:lnTo>
                <a:lnTo>
                  <a:pt x="920305" y="2082698"/>
                </a:lnTo>
                <a:lnTo>
                  <a:pt x="985088" y="2103348"/>
                </a:lnTo>
                <a:lnTo>
                  <a:pt x="1050188" y="2122551"/>
                </a:lnTo>
                <a:lnTo>
                  <a:pt x="1114552" y="2140000"/>
                </a:lnTo>
                <a:lnTo>
                  <a:pt x="1178064" y="2155723"/>
                </a:lnTo>
                <a:lnTo>
                  <a:pt x="1240612" y="2169706"/>
                </a:lnTo>
                <a:lnTo>
                  <a:pt x="1302067" y="2181961"/>
                </a:lnTo>
                <a:lnTo>
                  <a:pt x="1362329" y="2192502"/>
                </a:lnTo>
                <a:lnTo>
                  <a:pt x="1421244" y="2201341"/>
                </a:lnTo>
                <a:lnTo>
                  <a:pt x="1478711" y="2208466"/>
                </a:lnTo>
                <a:lnTo>
                  <a:pt x="1534617" y="2213914"/>
                </a:lnTo>
                <a:lnTo>
                  <a:pt x="1588833" y="2217661"/>
                </a:lnTo>
                <a:lnTo>
                  <a:pt x="1641233" y="2219744"/>
                </a:lnTo>
                <a:lnTo>
                  <a:pt x="1691703" y="2220150"/>
                </a:lnTo>
                <a:lnTo>
                  <a:pt x="1740115" y="2218893"/>
                </a:lnTo>
                <a:lnTo>
                  <a:pt x="1786369" y="2215972"/>
                </a:lnTo>
                <a:lnTo>
                  <a:pt x="1830324" y="2211413"/>
                </a:lnTo>
                <a:lnTo>
                  <a:pt x="1871865" y="2205215"/>
                </a:lnTo>
                <a:lnTo>
                  <a:pt x="1910867" y="2197379"/>
                </a:lnTo>
                <a:lnTo>
                  <a:pt x="1980819" y="2176856"/>
                </a:lnTo>
                <a:lnTo>
                  <a:pt x="2039188" y="2149881"/>
                </a:lnTo>
                <a:lnTo>
                  <a:pt x="2085022" y="2116518"/>
                </a:lnTo>
                <a:lnTo>
                  <a:pt x="2117356" y="2076856"/>
                </a:lnTo>
                <a:lnTo>
                  <a:pt x="2135225" y="2030920"/>
                </a:lnTo>
                <a:lnTo>
                  <a:pt x="2138413" y="2005990"/>
                </a:lnTo>
                <a:lnTo>
                  <a:pt x="2137689" y="1980260"/>
                </a:lnTo>
                <a:lnTo>
                  <a:pt x="2124964" y="1926767"/>
                </a:lnTo>
                <a:lnTo>
                  <a:pt x="2097887" y="1871040"/>
                </a:lnTo>
                <a:lnTo>
                  <a:pt x="2070646" y="1831289"/>
                </a:lnTo>
                <a:lnTo>
                  <a:pt x="2112124" y="1839785"/>
                </a:lnTo>
                <a:lnTo>
                  <a:pt x="2175205" y="1851672"/>
                </a:lnTo>
                <a:lnTo>
                  <a:pt x="2237181" y="1862302"/>
                </a:lnTo>
                <a:lnTo>
                  <a:pt x="2297938" y="1871649"/>
                </a:lnTo>
                <a:lnTo>
                  <a:pt x="2357424" y="1879752"/>
                </a:lnTo>
                <a:lnTo>
                  <a:pt x="2415565" y="1886585"/>
                </a:lnTo>
                <a:lnTo>
                  <a:pt x="2472258" y="1892173"/>
                </a:lnTo>
                <a:lnTo>
                  <a:pt x="2527452" y="1896491"/>
                </a:lnTo>
                <a:lnTo>
                  <a:pt x="2581046" y="1899564"/>
                </a:lnTo>
                <a:lnTo>
                  <a:pt x="2632989" y="1901393"/>
                </a:lnTo>
                <a:lnTo>
                  <a:pt x="2683167" y="1901964"/>
                </a:lnTo>
                <a:lnTo>
                  <a:pt x="2731541" y="1901278"/>
                </a:lnTo>
                <a:lnTo>
                  <a:pt x="2777998" y="1899361"/>
                </a:lnTo>
                <a:lnTo>
                  <a:pt x="2822486" y="1896198"/>
                </a:lnTo>
                <a:lnTo>
                  <a:pt x="2864929" y="1891804"/>
                </a:lnTo>
                <a:lnTo>
                  <a:pt x="2905226" y="1886153"/>
                </a:lnTo>
                <a:lnTo>
                  <a:pt x="2943314" y="1879282"/>
                </a:lnTo>
                <a:lnTo>
                  <a:pt x="3012541" y="1861820"/>
                </a:lnTo>
                <a:lnTo>
                  <a:pt x="3071990" y="1839455"/>
                </a:lnTo>
                <a:lnTo>
                  <a:pt x="3121037" y="1812175"/>
                </a:lnTo>
                <a:lnTo>
                  <a:pt x="3159061" y="1780019"/>
                </a:lnTo>
                <a:lnTo>
                  <a:pt x="3185452" y="1742986"/>
                </a:lnTo>
                <a:lnTo>
                  <a:pt x="3199561" y="1701101"/>
                </a:lnTo>
                <a:lnTo>
                  <a:pt x="3201784" y="1679257"/>
                </a:lnTo>
                <a:lnTo>
                  <a:pt x="3200946" y="1656778"/>
                </a:lnTo>
                <a:lnTo>
                  <a:pt x="3197110" y="1633702"/>
                </a:lnTo>
                <a:lnTo>
                  <a:pt x="3190354" y="1610093"/>
                </a:lnTo>
                <a:lnTo>
                  <a:pt x="3187166" y="1602130"/>
                </a:lnTo>
                <a:lnTo>
                  <a:pt x="3216516" y="1595970"/>
                </a:lnTo>
                <a:lnTo>
                  <a:pt x="3254438" y="1586725"/>
                </a:lnTo>
                <a:lnTo>
                  <a:pt x="3325203" y="1565376"/>
                </a:lnTo>
                <a:lnTo>
                  <a:pt x="3388868" y="1540217"/>
                </a:lnTo>
                <a:lnTo>
                  <a:pt x="3445091" y="1511287"/>
                </a:lnTo>
                <a:lnTo>
                  <a:pt x="3493490" y="1478622"/>
                </a:lnTo>
                <a:lnTo>
                  <a:pt x="3533711" y="1442262"/>
                </a:lnTo>
                <a:lnTo>
                  <a:pt x="3565398" y="1402207"/>
                </a:lnTo>
                <a:lnTo>
                  <a:pt x="3588181" y="1358519"/>
                </a:lnTo>
                <a:lnTo>
                  <a:pt x="3601694" y="1311211"/>
                </a:lnTo>
                <a:lnTo>
                  <a:pt x="3604806" y="1286992"/>
                </a:lnTo>
                <a:lnTo>
                  <a:pt x="3605568" y="1262341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49284794-DC07-C724-5BF7-F4A053399D79}"/>
              </a:ext>
            </a:extLst>
          </p:cNvPr>
          <p:cNvSpPr txBox="1"/>
          <p:nvPr/>
        </p:nvSpPr>
        <p:spPr>
          <a:xfrm>
            <a:off x="1132817" y="2644417"/>
            <a:ext cx="2037714" cy="89896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ts val="2405"/>
              </a:lnSpc>
              <a:spcBef>
                <a:spcPts val="110"/>
              </a:spcBef>
            </a:pP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«</a:t>
            </a:r>
            <a:r>
              <a:rPr lang="ru-RU"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Сторож не промах</a:t>
            </a:r>
            <a:r>
              <a:rPr sz="205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sz="205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671830">
              <a:lnSpc>
                <a:spcPts val="2105"/>
              </a:lnSpc>
            </a:pP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(20</a:t>
            </a:r>
            <a:r>
              <a:rPr lang="ru-RU"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19</a:t>
            </a:r>
            <a:r>
              <a:rPr sz="1800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г.)</a:t>
            </a:r>
            <a:endParaRPr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4CC8C85-CAAA-2276-C846-9EFADF61542F}"/>
              </a:ext>
            </a:extLst>
          </p:cNvPr>
          <p:cNvSpPr/>
          <p:nvPr/>
        </p:nvSpPr>
        <p:spPr>
          <a:xfrm>
            <a:off x="1370917" y="1843390"/>
            <a:ext cx="2367280" cy="1598295"/>
          </a:xfrm>
          <a:custGeom>
            <a:avLst/>
            <a:gdLst/>
            <a:ahLst/>
            <a:cxnLst/>
            <a:rect l="l" t="t" r="r" b="b"/>
            <a:pathLst>
              <a:path w="2367279" h="1598295">
                <a:moveTo>
                  <a:pt x="1942168" y="375743"/>
                </a:moveTo>
                <a:lnTo>
                  <a:pt x="1941446" y="375743"/>
                </a:lnTo>
                <a:lnTo>
                  <a:pt x="1941795" y="384174"/>
                </a:lnTo>
                <a:lnTo>
                  <a:pt x="1939254" y="429786"/>
                </a:lnTo>
                <a:lnTo>
                  <a:pt x="1935745" y="453361"/>
                </a:lnTo>
                <a:lnTo>
                  <a:pt x="1968422" y="460105"/>
                </a:lnTo>
                <a:lnTo>
                  <a:pt x="2013726" y="471338"/>
                </a:lnTo>
                <a:lnTo>
                  <a:pt x="2072852" y="489714"/>
                </a:lnTo>
                <a:lnTo>
                  <a:pt x="2119055" y="511647"/>
                </a:lnTo>
                <a:lnTo>
                  <a:pt x="2160414" y="537787"/>
                </a:lnTo>
                <a:lnTo>
                  <a:pt x="2196611" y="567895"/>
                </a:lnTo>
                <a:lnTo>
                  <a:pt x="2227333" y="601732"/>
                </a:lnTo>
                <a:lnTo>
                  <a:pt x="2252264" y="639059"/>
                </a:lnTo>
                <a:lnTo>
                  <a:pt x="2271087" y="679639"/>
                </a:lnTo>
                <a:lnTo>
                  <a:pt x="2283488" y="723233"/>
                </a:lnTo>
                <a:lnTo>
                  <a:pt x="2289150" y="769601"/>
                </a:lnTo>
                <a:lnTo>
                  <a:pt x="2287759" y="818507"/>
                </a:lnTo>
                <a:lnTo>
                  <a:pt x="2278999" y="869710"/>
                </a:lnTo>
                <a:lnTo>
                  <a:pt x="2264759" y="919429"/>
                </a:lnTo>
                <a:lnTo>
                  <a:pt x="2246497" y="968122"/>
                </a:lnTo>
                <a:lnTo>
                  <a:pt x="2224707" y="1015763"/>
                </a:lnTo>
                <a:lnTo>
                  <a:pt x="2199885" y="1062328"/>
                </a:lnTo>
                <a:lnTo>
                  <a:pt x="2172527" y="1107789"/>
                </a:lnTo>
                <a:lnTo>
                  <a:pt x="2143127" y="1152123"/>
                </a:lnTo>
                <a:lnTo>
                  <a:pt x="2112182" y="1195303"/>
                </a:lnTo>
                <a:lnTo>
                  <a:pt x="2080187" y="1237303"/>
                </a:lnTo>
                <a:lnTo>
                  <a:pt x="2047637" y="1278099"/>
                </a:lnTo>
                <a:lnTo>
                  <a:pt x="2015029" y="1317665"/>
                </a:lnTo>
                <a:lnTo>
                  <a:pt x="1983403" y="1355055"/>
                </a:lnTo>
                <a:lnTo>
                  <a:pt x="1951162" y="1392021"/>
                </a:lnTo>
                <a:lnTo>
                  <a:pt x="1918269" y="1428458"/>
                </a:lnTo>
                <a:lnTo>
                  <a:pt x="1884688" y="1464258"/>
                </a:lnTo>
                <a:lnTo>
                  <a:pt x="1850380" y="1499317"/>
                </a:lnTo>
                <a:lnTo>
                  <a:pt x="1815309" y="1533527"/>
                </a:lnTo>
                <a:lnTo>
                  <a:pt x="1803710" y="1560993"/>
                </a:lnTo>
                <a:lnTo>
                  <a:pt x="1815577" y="1585849"/>
                </a:lnTo>
                <a:lnTo>
                  <a:pt x="1840782" y="1598015"/>
                </a:lnTo>
                <a:lnTo>
                  <a:pt x="1869195" y="1587413"/>
                </a:lnTo>
                <a:lnTo>
                  <a:pt x="1903709" y="1553889"/>
                </a:lnTo>
                <a:lnTo>
                  <a:pt x="1937618" y="1519600"/>
                </a:lnTo>
                <a:lnTo>
                  <a:pt x="1970898" y="1484585"/>
                </a:lnTo>
                <a:lnTo>
                  <a:pt x="2003523" y="1448886"/>
                </a:lnTo>
                <a:lnTo>
                  <a:pt x="2035468" y="1412542"/>
                </a:lnTo>
                <a:lnTo>
                  <a:pt x="2066709" y="1375593"/>
                </a:lnTo>
                <a:lnTo>
                  <a:pt x="2097221" y="1338080"/>
                </a:lnTo>
                <a:lnTo>
                  <a:pt x="2126978" y="1300042"/>
                </a:lnTo>
                <a:lnTo>
                  <a:pt x="2155956" y="1261520"/>
                </a:lnTo>
                <a:lnTo>
                  <a:pt x="2184130" y="1222554"/>
                </a:lnTo>
                <a:lnTo>
                  <a:pt x="2209566" y="1185819"/>
                </a:lnTo>
                <a:lnTo>
                  <a:pt x="2234801" y="1147317"/>
                </a:lnTo>
                <a:lnTo>
                  <a:pt x="2259313" y="1107244"/>
                </a:lnTo>
                <a:lnTo>
                  <a:pt x="2282582" y="1065795"/>
                </a:lnTo>
                <a:lnTo>
                  <a:pt x="2304087" y="1023165"/>
                </a:lnTo>
                <a:lnTo>
                  <a:pt x="2323307" y="979551"/>
                </a:lnTo>
                <a:lnTo>
                  <a:pt x="2339721" y="935147"/>
                </a:lnTo>
                <a:lnTo>
                  <a:pt x="2352808" y="890149"/>
                </a:lnTo>
                <a:lnTo>
                  <a:pt x="2362047" y="844753"/>
                </a:lnTo>
                <a:lnTo>
                  <a:pt x="2366918" y="799153"/>
                </a:lnTo>
                <a:lnTo>
                  <a:pt x="2366900" y="753545"/>
                </a:lnTo>
                <a:lnTo>
                  <a:pt x="2361471" y="708126"/>
                </a:lnTo>
                <a:lnTo>
                  <a:pt x="2350112" y="663089"/>
                </a:lnTo>
                <a:lnTo>
                  <a:pt x="2332301" y="618631"/>
                </a:lnTo>
                <a:lnTo>
                  <a:pt x="2308324" y="576676"/>
                </a:lnTo>
                <a:lnTo>
                  <a:pt x="2279371" y="539180"/>
                </a:lnTo>
                <a:lnTo>
                  <a:pt x="2246054" y="505943"/>
                </a:lnTo>
                <a:lnTo>
                  <a:pt x="2208987" y="476764"/>
                </a:lnTo>
                <a:lnTo>
                  <a:pt x="2168783" y="451446"/>
                </a:lnTo>
                <a:lnTo>
                  <a:pt x="2126055" y="429786"/>
                </a:lnTo>
                <a:lnTo>
                  <a:pt x="2081417" y="411586"/>
                </a:lnTo>
                <a:lnTo>
                  <a:pt x="2035481" y="396645"/>
                </a:lnTo>
                <a:lnTo>
                  <a:pt x="1988860" y="384764"/>
                </a:lnTo>
                <a:lnTo>
                  <a:pt x="1942168" y="375743"/>
                </a:lnTo>
                <a:close/>
              </a:path>
              <a:path w="2367279" h="1598295">
                <a:moveTo>
                  <a:pt x="1798808" y="362007"/>
                </a:moveTo>
                <a:lnTo>
                  <a:pt x="1747941" y="365304"/>
                </a:lnTo>
                <a:lnTo>
                  <a:pt x="1700654" y="377941"/>
                </a:lnTo>
                <a:lnTo>
                  <a:pt x="1660763" y="403430"/>
                </a:lnTo>
                <a:lnTo>
                  <a:pt x="1637528" y="436922"/>
                </a:lnTo>
                <a:lnTo>
                  <a:pt x="1629592" y="475064"/>
                </a:lnTo>
                <a:lnTo>
                  <a:pt x="1634279" y="514683"/>
                </a:lnTo>
                <a:lnTo>
                  <a:pt x="1648914" y="552604"/>
                </a:lnTo>
                <a:lnTo>
                  <a:pt x="1671926" y="588816"/>
                </a:lnTo>
                <a:lnTo>
                  <a:pt x="1701871" y="621843"/>
                </a:lnTo>
                <a:lnTo>
                  <a:pt x="1737319" y="648400"/>
                </a:lnTo>
                <a:lnTo>
                  <a:pt x="1776841" y="665202"/>
                </a:lnTo>
                <a:lnTo>
                  <a:pt x="1825408" y="666176"/>
                </a:lnTo>
                <a:lnTo>
                  <a:pt x="1861008" y="644543"/>
                </a:lnTo>
                <a:lnTo>
                  <a:pt x="1886995" y="607902"/>
                </a:lnTo>
                <a:lnTo>
                  <a:pt x="1894664" y="590780"/>
                </a:lnTo>
                <a:lnTo>
                  <a:pt x="1793605" y="590780"/>
                </a:lnTo>
                <a:lnTo>
                  <a:pt x="1765266" y="578649"/>
                </a:lnTo>
                <a:lnTo>
                  <a:pt x="1737987" y="552191"/>
                </a:lnTo>
                <a:lnTo>
                  <a:pt x="1716700" y="520086"/>
                </a:lnTo>
                <a:lnTo>
                  <a:pt x="1706343" y="491009"/>
                </a:lnTo>
                <a:lnTo>
                  <a:pt x="1711720" y="463778"/>
                </a:lnTo>
                <a:lnTo>
                  <a:pt x="1734014" y="446790"/>
                </a:lnTo>
                <a:lnTo>
                  <a:pt x="1769488" y="438463"/>
                </a:lnTo>
                <a:lnTo>
                  <a:pt x="1814403" y="437214"/>
                </a:lnTo>
                <a:lnTo>
                  <a:pt x="1862844" y="437214"/>
                </a:lnTo>
                <a:lnTo>
                  <a:pt x="1863414" y="433728"/>
                </a:lnTo>
                <a:lnTo>
                  <a:pt x="1866833" y="398070"/>
                </a:lnTo>
                <a:lnTo>
                  <a:pt x="1866708" y="384174"/>
                </a:lnTo>
                <a:lnTo>
                  <a:pt x="1866621" y="374474"/>
                </a:lnTo>
                <a:lnTo>
                  <a:pt x="1866547" y="366316"/>
                </a:lnTo>
                <a:lnTo>
                  <a:pt x="1849438" y="364537"/>
                </a:lnTo>
                <a:lnTo>
                  <a:pt x="1798808" y="362007"/>
                </a:lnTo>
                <a:close/>
              </a:path>
              <a:path w="2367279" h="1598295">
                <a:moveTo>
                  <a:pt x="1862188" y="441222"/>
                </a:moveTo>
                <a:lnTo>
                  <a:pt x="1855164" y="484185"/>
                </a:lnTo>
                <a:lnTo>
                  <a:pt x="1841361" y="535861"/>
                </a:lnTo>
                <a:lnTo>
                  <a:pt x="1841301" y="536084"/>
                </a:lnTo>
                <a:lnTo>
                  <a:pt x="1821042" y="576069"/>
                </a:lnTo>
                <a:lnTo>
                  <a:pt x="1793605" y="590780"/>
                </a:lnTo>
                <a:lnTo>
                  <a:pt x="1894664" y="590780"/>
                </a:lnTo>
                <a:lnTo>
                  <a:pt x="1906724" y="563856"/>
                </a:lnTo>
                <a:lnTo>
                  <a:pt x="1921544" y="520317"/>
                </a:lnTo>
                <a:lnTo>
                  <a:pt x="1932440" y="475486"/>
                </a:lnTo>
                <a:lnTo>
                  <a:pt x="1935745" y="453361"/>
                </a:lnTo>
                <a:lnTo>
                  <a:pt x="1917609" y="449618"/>
                </a:lnTo>
                <a:lnTo>
                  <a:pt x="1865023" y="441460"/>
                </a:lnTo>
                <a:lnTo>
                  <a:pt x="1862188" y="441222"/>
                </a:lnTo>
                <a:close/>
              </a:path>
              <a:path w="2367279" h="1598295">
                <a:moveTo>
                  <a:pt x="1438976" y="0"/>
                </a:moveTo>
                <a:lnTo>
                  <a:pt x="1386356" y="892"/>
                </a:lnTo>
                <a:lnTo>
                  <a:pt x="1333965" y="3884"/>
                </a:lnTo>
                <a:lnTo>
                  <a:pt x="1282053" y="8658"/>
                </a:lnTo>
                <a:lnTo>
                  <a:pt x="1230868" y="14899"/>
                </a:lnTo>
                <a:lnTo>
                  <a:pt x="1182572" y="22062"/>
                </a:lnTo>
                <a:lnTo>
                  <a:pt x="1134481" y="30406"/>
                </a:lnTo>
                <a:lnTo>
                  <a:pt x="1086600" y="39868"/>
                </a:lnTo>
                <a:lnTo>
                  <a:pt x="1038932" y="50386"/>
                </a:lnTo>
                <a:lnTo>
                  <a:pt x="991482" y="61899"/>
                </a:lnTo>
                <a:lnTo>
                  <a:pt x="944254" y="74346"/>
                </a:lnTo>
                <a:lnTo>
                  <a:pt x="897253" y="87664"/>
                </a:lnTo>
                <a:lnTo>
                  <a:pt x="850482" y="101793"/>
                </a:lnTo>
                <a:lnTo>
                  <a:pt x="803946" y="116670"/>
                </a:lnTo>
                <a:lnTo>
                  <a:pt x="757650" y="132235"/>
                </a:lnTo>
                <a:lnTo>
                  <a:pt x="711598" y="148424"/>
                </a:lnTo>
                <a:lnTo>
                  <a:pt x="665794" y="165178"/>
                </a:lnTo>
                <a:lnTo>
                  <a:pt x="618189" y="183177"/>
                </a:lnTo>
                <a:lnTo>
                  <a:pt x="570677" y="201682"/>
                </a:lnTo>
                <a:lnTo>
                  <a:pt x="523285" y="220703"/>
                </a:lnTo>
                <a:lnTo>
                  <a:pt x="476042" y="240247"/>
                </a:lnTo>
                <a:lnTo>
                  <a:pt x="428974" y="260324"/>
                </a:lnTo>
                <a:lnTo>
                  <a:pt x="382109" y="280943"/>
                </a:lnTo>
                <a:lnTo>
                  <a:pt x="335476" y="302112"/>
                </a:lnTo>
                <a:lnTo>
                  <a:pt x="289103" y="323841"/>
                </a:lnTo>
                <a:lnTo>
                  <a:pt x="243016" y="346138"/>
                </a:lnTo>
                <a:lnTo>
                  <a:pt x="197245" y="369013"/>
                </a:lnTo>
                <a:lnTo>
                  <a:pt x="151816" y="392473"/>
                </a:lnTo>
                <a:lnTo>
                  <a:pt x="106758" y="416529"/>
                </a:lnTo>
                <a:lnTo>
                  <a:pt x="62038" y="441222"/>
                </a:lnTo>
                <a:lnTo>
                  <a:pt x="17865" y="466460"/>
                </a:lnTo>
                <a:lnTo>
                  <a:pt x="0" y="490618"/>
                </a:lnTo>
                <a:lnTo>
                  <a:pt x="5251" y="517866"/>
                </a:lnTo>
                <a:lnTo>
                  <a:pt x="26423" y="535861"/>
                </a:lnTo>
                <a:lnTo>
                  <a:pt x="56321" y="532259"/>
                </a:lnTo>
                <a:lnTo>
                  <a:pt x="98725" y="508027"/>
                </a:lnTo>
                <a:lnTo>
                  <a:pt x="141529" y="484376"/>
                </a:lnTo>
                <a:lnTo>
                  <a:pt x="184707" y="461294"/>
                </a:lnTo>
                <a:lnTo>
                  <a:pt x="228229" y="438773"/>
                </a:lnTo>
                <a:lnTo>
                  <a:pt x="272069" y="416803"/>
                </a:lnTo>
                <a:lnTo>
                  <a:pt x="316199" y="395373"/>
                </a:lnTo>
                <a:lnTo>
                  <a:pt x="360591" y="374474"/>
                </a:lnTo>
                <a:lnTo>
                  <a:pt x="405217" y="354096"/>
                </a:lnTo>
                <a:lnTo>
                  <a:pt x="450050" y="334229"/>
                </a:lnTo>
                <a:lnTo>
                  <a:pt x="495062" y="314864"/>
                </a:lnTo>
                <a:lnTo>
                  <a:pt x="540225" y="295990"/>
                </a:lnTo>
                <a:lnTo>
                  <a:pt x="585512" y="277598"/>
                </a:lnTo>
                <a:lnTo>
                  <a:pt x="676241" y="242219"/>
                </a:lnTo>
                <a:lnTo>
                  <a:pt x="722208" y="224981"/>
                </a:lnTo>
                <a:lnTo>
                  <a:pt x="768746" y="208087"/>
                </a:lnTo>
                <a:lnTo>
                  <a:pt x="815807" y="191658"/>
                </a:lnTo>
                <a:lnTo>
                  <a:pt x="863343" y="175818"/>
                </a:lnTo>
                <a:lnTo>
                  <a:pt x="911303" y="160687"/>
                </a:lnTo>
                <a:lnTo>
                  <a:pt x="959640" y="146388"/>
                </a:lnTo>
                <a:lnTo>
                  <a:pt x="1008304" y="133043"/>
                </a:lnTo>
                <a:lnTo>
                  <a:pt x="1057247" y="120773"/>
                </a:lnTo>
                <a:lnTo>
                  <a:pt x="1106420" y="109701"/>
                </a:lnTo>
                <a:lnTo>
                  <a:pt x="1155774" y="99949"/>
                </a:lnTo>
                <a:lnTo>
                  <a:pt x="1205261" y="91638"/>
                </a:lnTo>
                <a:lnTo>
                  <a:pt x="1254831" y="84891"/>
                </a:lnTo>
                <a:lnTo>
                  <a:pt x="1304436" y="79829"/>
                </a:lnTo>
                <a:lnTo>
                  <a:pt x="1354027" y="76575"/>
                </a:lnTo>
                <a:lnTo>
                  <a:pt x="1403556" y="75251"/>
                </a:lnTo>
                <a:lnTo>
                  <a:pt x="1782167" y="75251"/>
                </a:lnTo>
                <a:lnTo>
                  <a:pt x="1745497" y="56390"/>
                </a:lnTo>
                <a:lnTo>
                  <a:pt x="1696754" y="38062"/>
                </a:lnTo>
                <a:lnTo>
                  <a:pt x="1646740" y="23727"/>
                </a:lnTo>
                <a:lnTo>
                  <a:pt x="1595705" y="13069"/>
                </a:lnTo>
                <a:lnTo>
                  <a:pt x="1543900" y="5772"/>
                </a:lnTo>
                <a:lnTo>
                  <a:pt x="1491573" y="1521"/>
                </a:lnTo>
                <a:lnTo>
                  <a:pt x="1438976" y="0"/>
                </a:lnTo>
                <a:close/>
              </a:path>
              <a:path w="2367279" h="1598295">
                <a:moveTo>
                  <a:pt x="1866547" y="366316"/>
                </a:moveTo>
                <a:lnTo>
                  <a:pt x="1866621" y="374474"/>
                </a:lnTo>
                <a:lnTo>
                  <a:pt x="1866708" y="384174"/>
                </a:lnTo>
                <a:lnTo>
                  <a:pt x="1866833" y="398070"/>
                </a:lnTo>
                <a:lnTo>
                  <a:pt x="1863414" y="433728"/>
                </a:lnTo>
                <a:lnTo>
                  <a:pt x="1862188" y="441222"/>
                </a:lnTo>
                <a:lnTo>
                  <a:pt x="1865023" y="441460"/>
                </a:lnTo>
                <a:lnTo>
                  <a:pt x="1917609" y="449618"/>
                </a:lnTo>
                <a:lnTo>
                  <a:pt x="1935745" y="453361"/>
                </a:lnTo>
                <a:lnTo>
                  <a:pt x="1939246" y="429919"/>
                </a:lnTo>
                <a:lnTo>
                  <a:pt x="1941762" y="384764"/>
                </a:lnTo>
                <a:lnTo>
                  <a:pt x="1941795" y="384174"/>
                </a:lnTo>
                <a:lnTo>
                  <a:pt x="1941537" y="377941"/>
                </a:lnTo>
                <a:lnTo>
                  <a:pt x="1941446" y="375743"/>
                </a:lnTo>
                <a:lnTo>
                  <a:pt x="1942168" y="375743"/>
                </a:lnTo>
                <a:lnTo>
                  <a:pt x="1896017" y="369381"/>
                </a:lnTo>
                <a:lnTo>
                  <a:pt x="1866547" y="366316"/>
                </a:lnTo>
                <a:close/>
              </a:path>
              <a:path w="2367279" h="1598295">
                <a:moveTo>
                  <a:pt x="1862844" y="437214"/>
                </a:moveTo>
                <a:lnTo>
                  <a:pt x="1814403" y="437214"/>
                </a:lnTo>
                <a:lnTo>
                  <a:pt x="1862188" y="441222"/>
                </a:lnTo>
                <a:lnTo>
                  <a:pt x="1862844" y="437214"/>
                </a:lnTo>
                <a:close/>
              </a:path>
              <a:path w="2367279" h="1598295">
                <a:moveTo>
                  <a:pt x="1782167" y="75251"/>
                </a:moveTo>
                <a:lnTo>
                  <a:pt x="1403556" y="75251"/>
                </a:lnTo>
                <a:lnTo>
                  <a:pt x="1452972" y="75978"/>
                </a:lnTo>
                <a:lnTo>
                  <a:pt x="1502229" y="78879"/>
                </a:lnTo>
                <a:lnTo>
                  <a:pt x="1551276" y="84076"/>
                </a:lnTo>
                <a:lnTo>
                  <a:pt x="1595323" y="90735"/>
                </a:lnTo>
                <a:lnTo>
                  <a:pt x="1640374" y="100090"/>
                </a:lnTo>
                <a:lnTo>
                  <a:pt x="1684793" y="113034"/>
                </a:lnTo>
                <a:lnTo>
                  <a:pt x="1726945" y="130457"/>
                </a:lnTo>
                <a:lnTo>
                  <a:pt x="1765195" y="153253"/>
                </a:lnTo>
                <a:lnTo>
                  <a:pt x="1800071" y="184448"/>
                </a:lnTo>
                <a:lnTo>
                  <a:pt x="1827207" y="221121"/>
                </a:lnTo>
                <a:lnTo>
                  <a:pt x="1847027" y="262045"/>
                </a:lnTo>
                <a:lnTo>
                  <a:pt x="1859956" y="305996"/>
                </a:lnTo>
                <a:lnTo>
                  <a:pt x="1866416" y="351746"/>
                </a:lnTo>
                <a:lnTo>
                  <a:pt x="1866547" y="366316"/>
                </a:lnTo>
                <a:lnTo>
                  <a:pt x="1896017" y="369381"/>
                </a:lnTo>
                <a:lnTo>
                  <a:pt x="1942168" y="375743"/>
                </a:lnTo>
                <a:lnTo>
                  <a:pt x="1941446" y="375743"/>
                </a:lnTo>
                <a:lnTo>
                  <a:pt x="1939917" y="338809"/>
                </a:lnTo>
                <a:lnTo>
                  <a:pt x="1933447" y="294379"/>
                </a:lnTo>
                <a:lnTo>
                  <a:pt x="1922217" y="251443"/>
                </a:lnTo>
                <a:lnTo>
                  <a:pt x="1906059" y="210558"/>
                </a:lnTo>
                <a:lnTo>
                  <a:pt x="1884806" y="172280"/>
                </a:lnTo>
                <a:lnTo>
                  <a:pt x="1858291" y="137167"/>
                </a:lnTo>
                <a:lnTo>
                  <a:pt x="1826346" y="105776"/>
                </a:lnTo>
                <a:lnTo>
                  <a:pt x="1788804" y="78665"/>
                </a:lnTo>
                <a:lnTo>
                  <a:pt x="1782167" y="75251"/>
                </a:lnTo>
                <a:close/>
              </a:path>
            </a:pathLst>
          </a:custGeom>
          <a:solidFill>
            <a:srgbClr val="221F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83535A6-63A7-6511-38BF-0A36FD0AB0E4}"/>
              </a:ext>
            </a:extLst>
          </p:cNvPr>
          <p:cNvSpPr/>
          <p:nvPr/>
        </p:nvSpPr>
        <p:spPr>
          <a:xfrm>
            <a:off x="4280915" y="1642259"/>
            <a:ext cx="4863465" cy="3061970"/>
          </a:xfrm>
          <a:custGeom>
            <a:avLst/>
            <a:gdLst/>
            <a:ahLst/>
            <a:cxnLst/>
            <a:rect l="l" t="t" r="r" b="b"/>
            <a:pathLst>
              <a:path w="4863465" h="3061970">
                <a:moveTo>
                  <a:pt x="4863083" y="0"/>
                </a:moveTo>
                <a:lnTo>
                  <a:pt x="355739" y="0"/>
                </a:lnTo>
                <a:lnTo>
                  <a:pt x="307468" y="3247"/>
                </a:lnTo>
                <a:lnTo>
                  <a:pt x="261170" y="12707"/>
                </a:lnTo>
                <a:lnTo>
                  <a:pt x="217270" y="27955"/>
                </a:lnTo>
                <a:lnTo>
                  <a:pt x="176191" y="48569"/>
                </a:lnTo>
                <a:lnTo>
                  <a:pt x="138358" y="74123"/>
                </a:lnTo>
                <a:lnTo>
                  <a:pt x="104193" y="104193"/>
                </a:lnTo>
                <a:lnTo>
                  <a:pt x="74123" y="138358"/>
                </a:lnTo>
                <a:lnTo>
                  <a:pt x="48569" y="176191"/>
                </a:lnTo>
                <a:lnTo>
                  <a:pt x="27955" y="217270"/>
                </a:lnTo>
                <a:lnTo>
                  <a:pt x="12707" y="261170"/>
                </a:lnTo>
                <a:lnTo>
                  <a:pt x="3247" y="307468"/>
                </a:lnTo>
                <a:lnTo>
                  <a:pt x="0" y="355739"/>
                </a:lnTo>
                <a:lnTo>
                  <a:pt x="0" y="2706204"/>
                </a:lnTo>
                <a:lnTo>
                  <a:pt x="3247" y="2754476"/>
                </a:lnTo>
                <a:lnTo>
                  <a:pt x="12707" y="2800774"/>
                </a:lnTo>
                <a:lnTo>
                  <a:pt x="27955" y="2844674"/>
                </a:lnTo>
                <a:lnTo>
                  <a:pt x="48569" y="2885753"/>
                </a:lnTo>
                <a:lnTo>
                  <a:pt x="74123" y="2923586"/>
                </a:lnTo>
                <a:lnTo>
                  <a:pt x="104193" y="2957750"/>
                </a:lnTo>
                <a:lnTo>
                  <a:pt x="138358" y="2987821"/>
                </a:lnTo>
                <a:lnTo>
                  <a:pt x="176191" y="3013375"/>
                </a:lnTo>
                <a:lnTo>
                  <a:pt x="217270" y="3033988"/>
                </a:lnTo>
                <a:lnTo>
                  <a:pt x="261170" y="3049237"/>
                </a:lnTo>
                <a:lnTo>
                  <a:pt x="307468" y="3058697"/>
                </a:lnTo>
                <a:lnTo>
                  <a:pt x="355739" y="3061944"/>
                </a:lnTo>
                <a:lnTo>
                  <a:pt x="4863083" y="3061944"/>
                </a:lnTo>
                <a:lnTo>
                  <a:pt x="4863083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3B2B332-822A-87F8-9467-555B93822CE5}"/>
              </a:ext>
            </a:extLst>
          </p:cNvPr>
          <p:cNvSpPr txBox="1"/>
          <p:nvPr/>
        </p:nvSpPr>
        <p:spPr>
          <a:xfrm>
            <a:off x="4717325" y="1933325"/>
            <a:ext cx="4267835" cy="2321148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spcBef>
                <a:spcPts val="820"/>
              </a:spcBef>
              <a:tabLst>
                <a:tab pos="241300" algn="l"/>
              </a:tabLst>
            </a:pPr>
            <a:r>
              <a:rPr lang="ru-RU" sz="1800" dirty="0"/>
              <a:t>Полненький средних лет охранник Ричард влюблен в балет. Он не упускает возможности танцевать в каждый удобный момент, но начальник Ричарда постоянно прерывает его. Однако свет софитов манит, и в один судьбоносный день он решает выйти на сцену.</a:t>
            </a:r>
            <a:endParaRPr lang="ru-RU" sz="14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29F99737-886E-019A-313D-E71C768194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3759" y="146430"/>
            <a:ext cx="576072" cy="713866"/>
          </a:xfrm>
          <a:prstGeom prst="rect">
            <a:avLst/>
          </a:prstGeom>
        </p:spPr>
      </p:pic>
      <p:pic>
        <p:nvPicPr>
          <p:cNvPr id="8" name="object 8">
            <a:extLst>
              <a:ext uri="{FF2B5EF4-FFF2-40B4-BE49-F238E27FC236}">
                <a16:creationId xmlns:a16="http://schemas.microsoft.com/office/drawing/2014/main" id="{95627DFC-DD16-2D57-C8DB-15375111692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9" name="object 9">
            <a:extLst>
              <a:ext uri="{FF2B5EF4-FFF2-40B4-BE49-F238E27FC236}">
                <a16:creationId xmlns:a16="http://schemas.microsoft.com/office/drawing/2014/main" id="{1D6C251A-7673-E22C-9EFC-CF5B7B1786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Корткометражный фильм</a:t>
            </a:r>
          </a:p>
        </p:txBody>
      </p:sp>
    </p:spTree>
    <p:extLst>
      <p:ext uri="{BB962C8B-B14F-4D97-AF65-F5344CB8AC3E}">
        <p14:creationId xmlns:p14="http://schemas.microsoft.com/office/powerpoint/2010/main" val="1482185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441E0-8419-5029-1474-BE0BA9A5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2E244B8-E02D-AF82-1B20-28AB5F071E3F}"/>
              </a:ext>
            </a:extLst>
          </p:cNvPr>
          <p:cNvSpPr txBox="1"/>
          <p:nvPr/>
        </p:nvSpPr>
        <p:spPr>
          <a:xfrm>
            <a:off x="7134059" y="4121966"/>
            <a:ext cx="768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50" dirty="0">
                <a:latin typeface="Tahoma"/>
                <a:cs typeface="Tahoma"/>
              </a:rPr>
              <a:t>-</a:t>
            </a:r>
            <a:endParaRPr sz="1050">
              <a:latin typeface="Tahoma"/>
              <a:cs typeface="Tahoma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F210196-3560-871B-C53B-C02663D8E87A}"/>
              </a:ext>
            </a:extLst>
          </p:cNvPr>
          <p:cNvSpPr/>
          <p:nvPr/>
        </p:nvSpPr>
        <p:spPr>
          <a:xfrm>
            <a:off x="4571999" y="1656860"/>
            <a:ext cx="4572635" cy="3505835"/>
          </a:xfrm>
          <a:custGeom>
            <a:avLst/>
            <a:gdLst/>
            <a:ahLst/>
            <a:cxnLst/>
            <a:rect l="l" t="t" r="r" b="b"/>
            <a:pathLst>
              <a:path w="4572634" h="3505835">
                <a:moveTo>
                  <a:pt x="4572012" y="1814944"/>
                </a:moveTo>
                <a:lnTo>
                  <a:pt x="4572000" y="597281"/>
                </a:lnTo>
                <a:lnTo>
                  <a:pt x="4529899" y="567220"/>
                </a:lnTo>
                <a:lnTo>
                  <a:pt x="4480915" y="533539"/>
                </a:lnTo>
                <a:lnTo>
                  <a:pt x="4430915" y="500443"/>
                </a:lnTo>
                <a:lnTo>
                  <a:pt x="4379912" y="467956"/>
                </a:lnTo>
                <a:lnTo>
                  <a:pt x="4327944" y="436118"/>
                </a:lnTo>
                <a:lnTo>
                  <a:pt x="4274998" y="404926"/>
                </a:lnTo>
                <a:lnTo>
                  <a:pt x="4221531" y="374675"/>
                </a:lnTo>
                <a:lnTo>
                  <a:pt x="4167962" y="345592"/>
                </a:lnTo>
                <a:lnTo>
                  <a:pt x="4114330" y="317665"/>
                </a:lnTo>
                <a:lnTo>
                  <a:pt x="4060672" y="290918"/>
                </a:lnTo>
                <a:lnTo>
                  <a:pt x="4007015" y="265328"/>
                </a:lnTo>
                <a:lnTo>
                  <a:pt x="3953395" y="240919"/>
                </a:lnTo>
                <a:lnTo>
                  <a:pt x="3899865" y="217678"/>
                </a:lnTo>
                <a:lnTo>
                  <a:pt x="3846436" y="195605"/>
                </a:lnTo>
                <a:lnTo>
                  <a:pt x="3793147" y="174713"/>
                </a:lnTo>
                <a:lnTo>
                  <a:pt x="3740048" y="154990"/>
                </a:lnTo>
                <a:lnTo>
                  <a:pt x="3687153" y="136436"/>
                </a:lnTo>
                <a:lnTo>
                  <a:pt x="3634511" y="119075"/>
                </a:lnTo>
                <a:lnTo>
                  <a:pt x="3582162" y="102882"/>
                </a:lnTo>
                <a:lnTo>
                  <a:pt x="3530130" y="87871"/>
                </a:lnTo>
                <a:lnTo>
                  <a:pt x="3478441" y="74028"/>
                </a:lnTo>
                <a:lnTo>
                  <a:pt x="3427145" y="61379"/>
                </a:lnTo>
                <a:lnTo>
                  <a:pt x="3376282" y="49898"/>
                </a:lnTo>
                <a:lnTo>
                  <a:pt x="3325863" y="39611"/>
                </a:lnTo>
                <a:lnTo>
                  <a:pt x="3275939" y="30505"/>
                </a:lnTo>
                <a:lnTo>
                  <a:pt x="3226549" y="22593"/>
                </a:lnTo>
                <a:lnTo>
                  <a:pt x="3177730" y="15849"/>
                </a:lnTo>
                <a:lnTo>
                  <a:pt x="3129496" y="10312"/>
                </a:lnTo>
                <a:lnTo>
                  <a:pt x="3081896" y="5943"/>
                </a:lnTo>
                <a:lnTo>
                  <a:pt x="3034957" y="2781"/>
                </a:lnTo>
                <a:lnTo>
                  <a:pt x="2988729" y="800"/>
                </a:lnTo>
                <a:lnTo>
                  <a:pt x="2943237" y="0"/>
                </a:lnTo>
                <a:lnTo>
                  <a:pt x="2898508" y="406"/>
                </a:lnTo>
                <a:lnTo>
                  <a:pt x="2854591" y="2006"/>
                </a:lnTo>
                <a:lnTo>
                  <a:pt x="2811513" y="4800"/>
                </a:lnTo>
                <a:lnTo>
                  <a:pt x="2769311" y="8775"/>
                </a:lnTo>
                <a:lnTo>
                  <a:pt x="2728023" y="13957"/>
                </a:lnTo>
                <a:lnTo>
                  <a:pt x="2687688" y="20345"/>
                </a:lnTo>
                <a:lnTo>
                  <a:pt x="2648318" y="27927"/>
                </a:lnTo>
                <a:lnTo>
                  <a:pt x="2609964" y="36703"/>
                </a:lnTo>
                <a:lnTo>
                  <a:pt x="2572664" y="46672"/>
                </a:lnTo>
                <a:lnTo>
                  <a:pt x="2501354" y="70243"/>
                </a:lnTo>
                <a:lnTo>
                  <a:pt x="2434653" y="98615"/>
                </a:lnTo>
                <a:lnTo>
                  <a:pt x="2372855" y="131826"/>
                </a:lnTo>
                <a:lnTo>
                  <a:pt x="2316226" y="169849"/>
                </a:lnTo>
                <a:lnTo>
                  <a:pt x="2265045" y="212725"/>
                </a:lnTo>
                <a:lnTo>
                  <a:pt x="2219604" y="260451"/>
                </a:lnTo>
                <a:lnTo>
                  <a:pt x="2180158" y="313029"/>
                </a:lnTo>
                <a:lnTo>
                  <a:pt x="2147125" y="370255"/>
                </a:lnTo>
                <a:lnTo>
                  <a:pt x="2121306" y="430695"/>
                </a:lnTo>
                <a:lnTo>
                  <a:pt x="2102700" y="493915"/>
                </a:lnTo>
                <a:lnTo>
                  <a:pt x="2091156" y="559676"/>
                </a:lnTo>
                <a:lnTo>
                  <a:pt x="2086533" y="627735"/>
                </a:lnTo>
                <a:lnTo>
                  <a:pt x="2086775" y="662559"/>
                </a:lnTo>
                <a:lnTo>
                  <a:pt x="2092248" y="733615"/>
                </a:lnTo>
                <a:lnTo>
                  <a:pt x="2104275" y="806399"/>
                </a:lnTo>
                <a:lnTo>
                  <a:pt x="2122716" y="880643"/>
                </a:lnTo>
                <a:lnTo>
                  <a:pt x="2134285" y="918235"/>
                </a:lnTo>
                <a:lnTo>
                  <a:pt x="2147405" y="956119"/>
                </a:lnTo>
                <a:lnTo>
                  <a:pt x="2162048" y="994244"/>
                </a:lnTo>
                <a:lnTo>
                  <a:pt x="2178215" y="1032598"/>
                </a:lnTo>
                <a:lnTo>
                  <a:pt x="2195855" y="1071143"/>
                </a:lnTo>
                <a:lnTo>
                  <a:pt x="2214981" y="1109840"/>
                </a:lnTo>
                <a:lnTo>
                  <a:pt x="2235555" y="1148664"/>
                </a:lnTo>
                <a:lnTo>
                  <a:pt x="2257564" y="1187602"/>
                </a:lnTo>
                <a:lnTo>
                  <a:pt x="2280996" y="1226604"/>
                </a:lnTo>
                <a:lnTo>
                  <a:pt x="2305824" y="1265656"/>
                </a:lnTo>
                <a:lnTo>
                  <a:pt x="2332037" y="1304709"/>
                </a:lnTo>
                <a:lnTo>
                  <a:pt x="2359622" y="1343761"/>
                </a:lnTo>
                <a:lnTo>
                  <a:pt x="2388539" y="1382750"/>
                </a:lnTo>
                <a:lnTo>
                  <a:pt x="2418778" y="1421676"/>
                </a:lnTo>
                <a:lnTo>
                  <a:pt x="2450338" y="1460487"/>
                </a:lnTo>
                <a:lnTo>
                  <a:pt x="2483180" y="1499171"/>
                </a:lnTo>
                <a:lnTo>
                  <a:pt x="2509355" y="1528724"/>
                </a:lnTo>
                <a:lnTo>
                  <a:pt x="2508834" y="1528749"/>
                </a:lnTo>
                <a:lnTo>
                  <a:pt x="2449245" y="1533156"/>
                </a:lnTo>
                <a:lnTo>
                  <a:pt x="2390051" y="1538211"/>
                </a:lnTo>
                <a:lnTo>
                  <a:pt x="2331275" y="1543913"/>
                </a:lnTo>
                <a:lnTo>
                  <a:pt x="2272906" y="1550250"/>
                </a:lnTo>
                <a:lnTo>
                  <a:pt x="2214969" y="1557210"/>
                </a:lnTo>
                <a:lnTo>
                  <a:pt x="2157488" y="1564805"/>
                </a:lnTo>
                <a:lnTo>
                  <a:pt x="2100465" y="1573009"/>
                </a:lnTo>
                <a:lnTo>
                  <a:pt x="2043912" y="1581835"/>
                </a:lnTo>
                <a:lnTo>
                  <a:pt x="1987842" y="1591259"/>
                </a:lnTo>
                <a:lnTo>
                  <a:pt x="1932266" y="1601266"/>
                </a:lnTo>
                <a:lnTo>
                  <a:pt x="1877212" y="1611871"/>
                </a:lnTo>
                <a:lnTo>
                  <a:pt x="1822678" y="1623060"/>
                </a:lnTo>
                <a:lnTo>
                  <a:pt x="1768690" y="1634820"/>
                </a:lnTo>
                <a:lnTo>
                  <a:pt x="1715236" y="1647151"/>
                </a:lnTo>
                <a:lnTo>
                  <a:pt x="1662353" y="1660042"/>
                </a:lnTo>
                <a:lnTo>
                  <a:pt x="1610055" y="1673491"/>
                </a:lnTo>
                <a:lnTo>
                  <a:pt x="1558340" y="1687474"/>
                </a:lnTo>
                <a:lnTo>
                  <a:pt x="1507223" y="1702003"/>
                </a:lnTo>
                <a:lnTo>
                  <a:pt x="1456728" y="1717078"/>
                </a:lnTo>
                <a:lnTo>
                  <a:pt x="1406855" y="1732661"/>
                </a:lnTo>
                <a:lnTo>
                  <a:pt x="1357617" y="1748777"/>
                </a:lnTo>
                <a:lnTo>
                  <a:pt x="1309052" y="1765388"/>
                </a:lnTo>
                <a:lnTo>
                  <a:pt x="1261135" y="1782521"/>
                </a:lnTo>
                <a:lnTo>
                  <a:pt x="1213916" y="1800136"/>
                </a:lnTo>
                <a:lnTo>
                  <a:pt x="1167371" y="1818259"/>
                </a:lnTo>
                <a:lnTo>
                  <a:pt x="1121549" y="1836851"/>
                </a:lnTo>
                <a:lnTo>
                  <a:pt x="1076439" y="1855927"/>
                </a:lnTo>
                <a:lnTo>
                  <a:pt x="1032052" y="1875485"/>
                </a:lnTo>
                <a:lnTo>
                  <a:pt x="988415" y="1895487"/>
                </a:lnTo>
                <a:lnTo>
                  <a:pt x="945540" y="1915960"/>
                </a:lnTo>
                <a:lnTo>
                  <a:pt x="903439" y="1936877"/>
                </a:lnTo>
                <a:lnTo>
                  <a:pt x="862114" y="1958225"/>
                </a:lnTo>
                <a:lnTo>
                  <a:pt x="821588" y="1980018"/>
                </a:lnTo>
                <a:lnTo>
                  <a:pt x="781875" y="2002243"/>
                </a:lnTo>
                <a:lnTo>
                  <a:pt x="742988" y="2024888"/>
                </a:lnTo>
                <a:lnTo>
                  <a:pt x="704926" y="2047951"/>
                </a:lnTo>
                <a:lnTo>
                  <a:pt x="667715" y="2071408"/>
                </a:lnTo>
                <a:lnTo>
                  <a:pt x="631367" y="2095284"/>
                </a:lnTo>
                <a:lnTo>
                  <a:pt x="595896" y="2119541"/>
                </a:lnTo>
                <a:lnTo>
                  <a:pt x="561314" y="2144179"/>
                </a:lnTo>
                <a:lnTo>
                  <a:pt x="527621" y="2169210"/>
                </a:lnTo>
                <a:lnTo>
                  <a:pt x="494855" y="2194610"/>
                </a:lnTo>
                <a:lnTo>
                  <a:pt x="463003" y="2220366"/>
                </a:lnTo>
                <a:lnTo>
                  <a:pt x="432092" y="2246490"/>
                </a:lnTo>
                <a:lnTo>
                  <a:pt x="402145" y="2272969"/>
                </a:lnTo>
                <a:lnTo>
                  <a:pt x="373151" y="2299792"/>
                </a:lnTo>
                <a:lnTo>
                  <a:pt x="345147" y="2326944"/>
                </a:lnTo>
                <a:lnTo>
                  <a:pt x="318122" y="2354440"/>
                </a:lnTo>
                <a:lnTo>
                  <a:pt x="267106" y="2410371"/>
                </a:lnTo>
                <a:lnTo>
                  <a:pt x="220205" y="2467559"/>
                </a:lnTo>
                <a:lnTo>
                  <a:pt x="177533" y="2525915"/>
                </a:lnTo>
                <a:lnTo>
                  <a:pt x="139192" y="2585415"/>
                </a:lnTo>
                <a:lnTo>
                  <a:pt x="105283" y="2645981"/>
                </a:lnTo>
                <a:lnTo>
                  <a:pt x="75895" y="2707551"/>
                </a:lnTo>
                <a:lnTo>
                  <a:pt x="51155" y="2770098"/>
                </a:lnTo>
                <a:lnTo>
                  <a:pt x="31153" y="2833547"/>
                </a:lnTo>
                <a:lnTo>
                  <a:pt x="16002" y="2897848"/>
                </a:lnTo>
                <a:lnTo>
                  <a:pt x="5791" y="2962935"/>
                </a:lnTo>
                <a:lnTo>
                  <a:pt x="647" y="3028759"/>
                </a:lnTo>
                <a:lnTo>
                  <a:pt x="0" y="3061932"/>
                </a:lnTo>
                <a:lnTo>
                  <a:pt x="647" y="3095104"/>
                </a:lnTo>
                <a:lnTo>
                  <a:pt x="5791" y="3160941"/>
                </a:lnTo>
                <a:lnTo>
                  <a:pt x="16002" y="3226028"/>
                </a:lnTo>
                <a:lnTo>
                  <a:pt x="31153" y="3290328"/>
                </a:lnTo>
                <a:lnTo>
                  <a:pt x="51155" y="3353778"/>
                </a:lnTo>
                <a:lnTo>
                  <a:pt x="75895" y="3416312"/>
                </a:lnTo>
                <a:lnTo>
                  <a:pt x="105283" y="3477895"/>
                </a:lnTo>
                <a:lnTo>
                  <a:pt x="120319" y="3505797"/>
                </a:lnTo>
                <a:lnTo>
                  <a:pt x="4572012" y="3505797"/>
                </a:lnTo>
                <a:lnTo>
                  <a:pt x="4572012" y="1814944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033E580-CBD8-C062-879D-E5FB0BE08586}"/>
              </a:ext>
            </a:extLst>
          </p:cNvPr>
          <p:cNvGrpSpPr/>
          <p:nvPr/>
        </p:nvGrpSpPr>
        <p:grpSpPr>
          <a:xfrm>
            <a:off x="0" y="3711872"/>
            <a:ext cx="2422525" cy="1486535"/>
            <a:chOff x="0" y="3703151"/>
            <a:chExt cx="2422525" cy="1486535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E2EB836-11B5-37A7-BEE6-421B925F0017}"/>
                </a:ext>
              </a:extLst>
            </p:cNvPr>
            <p:cNvSpPr/>
            <p:nvPr/>
          </p:nvSpPr>
          <p:spPr>
            <a:xfrm>
              <a:off x="0" y="4063018"/>
              <a:ext cx="2277745" cy="1085215"/>
            </a:xfrm>
            <a:custGeom>
              <a:avLst/>
              <a:gdLst/>
              <a:ahLst/>
              <a:cxnLst/>
              <a:rect l="l" t="t" r="r" b="b"/>
              <a:pathLst>
                <a:path w="2277745" h="1085214">
                  <a:moveTo>
                    <a:pt x="416001" y="0"/>
                  </a:moveTo>
                  <a:lnTo>
                    <a:pt x="354567" y="534"/>
                  </a:lnTo>
                  <a:lnTo>
                    <a:pt x="293631" y="2128"/>
                  </a:lnTo>
                  <a:lnTo>
                    <a:pt x="233223" y="4765"/>
                  </a:lnTo>
                  <a:lnTo>
                    <a:pt x="173375" y="8427"/>
                  </a:lnTo>
                  <a:lnTo>
                    <a:pt x="114116" y="13099"/>
                  </a:lnTo>
                  <a:lnTo>
                    <a:pt x="55477" y="18764"/>
                  </a:lnTo>
                  <a:lnTo>
                    <a:pt x="0" y="25118"/>
                  </a:lnTo>
                  <a:lnTo>
                    <a:pt x="0" y="1085053"/>
                  </a:lnTo>
                  <a:lnTo>
                    <a:pt x="2270404" y="1085053"/>
                  </a:lnTo>
                  <a:lnTo>
                    <a:pt x="2273176" y="1066682"/>
                  </a:lnTo>
                  <a:lnTo>
                    <a:pt x="2276140" y="1033912"/>
                  </a:lnTo>
                  <a:lnTo>
                    <a:pt x="2277135" y="1000874"/>
                  </a:lnTo>
                  <a:lnTo>
                    <a:pt x="2276140" y="967836"/>
                  </a:lnTo>
                  <a:lnTo>
                    <a:pt x="2268274" y="902580"/>
                  </a:lnTo>
                  <a:lnTo>
                    <a:pt x="2252776" y="838527"/>
                  </a:lnTo>
                  <a:lnTo>
                    <a:pt x="2229892" y="775808"/>
                  </a:lnTo>
                  <a:lnTo>
                    <a:pt x="2199867" y="714555"/>
                  </a:lnTo>
                  <a:lnTo>
                    <a:pt x="2162946" y="654901"/>
                  </a:lnTo>
                  <a:lnTo>
                    <a:pt x="2119375" y="596977"/>
                  </a:lnTo>
                  <a:lnTo>
                    <a:pt x="2069398" y="540914"/>
                  </a:lnTo>
                  <a:lnTo>
                    <a:pt x="2042085" y="513623"/>
                  </a:lnTo>
                  <a:lnTo>
                    <a:pt x="2013262" y="486846"/>
                  </a:lnTo>
                  <a:lnTo>
                    <a:pt x="1982960" y="460601"/>
                  </a:lnTo>
                  <a:lnTo>
                    <a:pt x="1951211" y="434903"/>
                  </a:lnTo>
                  <a:lnTo>
                    <a:pt x="1918044" y="409770"/>
                  </a:lnTo>
                  <a:lnTo>
                    <a:pt x="1883490" y="385218"/>
                  </a:lnTo>
                  <a:lnTo>
                    <a:pt x="1847580" y="361264"/>
                  </a:lnTo>
                  <a:lnTo>
                    <a:pt x="1810345" y="337923"/>
                  </a:lnTo>
                  <a:lnTo>
                    <a:pt x="1771815" y="315212"/>
                  </a:lnTo>
                  <a:lnTo>
                    <a:pt x="1732021" y="293149"/>
                  </a:lnTo>
                  <a:lnTo>
                    <a:pt x="1690993" y="271749"/>
                  </a:lnTo>
                  <a:lnTo>
                    <a:pt x="1648763" y="251028"/>
                  </a:lnTo>
                  <a:lnTo>
                    <a:pt x="1605360" y="231004"/>
                  </a:lnTo>
                  <a:lnTo>
                    <a:pt x="1560816" y="211692"/>
                  </a:lnTo>
                  <a:lnTo>
                    <a:pt x="1515162" y="193110"/>
                  </a:lnTo>
                  <a:lnTo>
                    <a:pt x="1468427" y="175274"/>
                  </a:lnTo>
                  <a:lnTo>
                    <a:pt x="1420642" y="158200"/>
                  </a:lnTo>
                  <a:lnTo>
                    <a:pt x="1371839" y="141904"/>
                  </a:lnTo>
                  <a:lnTo>
                    <a:pt x="1322047" y="126404"/>
                  </a:lnTo>
                  <a:lnTo>
                    <a:pt x="1271298" y="111715"/>
                  </a:lnTo>
                  <a:lnTo>
                    <a:pt x="1219622" y="97855"/>
                  </a:lnTo>
                  <a:lnTo>
                    <a:pt x="1167050" y="84839"/>
                  </a:lnTo>
                  <a:lnTo>
                    <a:pt x="1113612" y="72685"/>
                  </a:lnTo>
                  <a:lnTo>
                    <a:pt x="1059340" y="61408"/>
                  </a:lnTo>
                  <a:lnTo>
                    <a:pt x="1004262" y="51025"/>
                  </a:lnTo>
                  <a:lnTo>
                    <a:pt x="948412" y="41553"/>
                  </a:lnTo>
                  <a:lnTo>
                    <a:pt x="891818" y="33007"/>
                  </a:lnTo>
                  <a:lnTo>
                    <a:pt x="834512" y="25406"/>
                  </a:lnTo>
                  <a:lnTo>
                    <a:pt x="776525" y="18764"/>
                  </a:lnTo>
                  <a:lnTo>
                    <a:pt x="717886" y="13099"/>
                  </a:lnTo>
                  <a:lnTo>
                    <a:pt x="658627" y="8427"/>
                  </a:lnTo>
                  <a:lnTo>
                    <a:pt x="598778" y="4765"/>
                  </a:lnTo>
                  <a:lnTo>
                    <a:pt x="538371" y="2128"/>
                  </a:lnTo>
                  <a:lnTo>
                    <a:pt x="477435" y="534"/>
                  </a:lnTo>
                  <a:lnTo>
                    <a:pt x="416001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AC0DC241-399B-C45C-0533-DFD4EB282E5E}"/>
                </a:ext>
              </a:extLst>
            </p:cNvPr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880347" y="0"/>
                  </a:moveTo>
                  <a:lnTo>
                    <a:pt x="850371" y="6767"/>
                  </a:lnTo>
                  <a:lnTo>
                    <a:pt x="824173" y="23197"/>
                  </a:lnTo>
                  <a:lnTo>
                    <a:pt x="803940" y="50107"/>
                  </a:lnTo>
                  <a:lnTo>
                    <a:pt x="791856" y="88318"/>
                  </a:lnTo>
                  <a:lnTo>
                    <a:pt x="757704" y="58991"/>
                  </a:lnTo>
                  <a:lnTo>
                    <a:pt x="725513" y="39934"/>
                  </a:lnTo>
                  <a:lnTo>
                    <a:pt x="695570" y="30183"/>
                  </a:lnTo>
                  <a:lnTo>
                    <a:pt x="668161" y="28776"/>
                  </a:lnTo>
                  <a:lnTo>
                    <a:pt x="643573" y="34749"/>
                  </a:lnTo>
                  <a:lnTo>
                    <a:pt x="604008" y="64986"/>
                  </a:lnTo>
                  <a:lnTo>
                    <a:pt x="579168" y="113189"/>
                  </a:lnTo>
                  <a:lnTo>
                    <a:pt x="571348" y="171653"/>
                  </a:lnTo>
                  <a:lnTo>
                    <a:pt x="574537" y="202326"/>
                  </a:lnTo>
                  <a:lnTo>
                    <a:pt x="596548" y="261738"/>
                  </a:lnTo>
                  <a:lnTo>
                    <a:pt x="641313" y="312150"/>
                  </a:lnTo>
                  <a:lnTo>
                    <a:pt x="672945" y="331574"/>
                  </a:lnTo>
                  <a:lnTo>
                    <a:pt x="638936" y="389287"/>
                  </a:lnTo>
                  <a:lnTo>
                    <a:pt x="541713" y="552903"/>
                  </a:lnTo>
                  <a:lnTo>
                    <a:pt x="480545" y="654631"/>
                  </a:lnTo>
                  <a:lnTo>
                    <a:pt x="421958" y="751028"/>
                  </a:lnTo>
                  <a:lnTo>
                    <a:pt x="365666" y="842563"/>
                  </a:lnTo>
                  <a:lnTo>
                    <a:pt x="311381" y="929708"/>
                  </a:lnTo>
                  <a:lnTo>
                    <a:pt x="258814" y="1012931"/>
                  </a:lnTo>
                  <a:lnTo>
                    <a:pt x="207680" y="1092702"/>
                  </a:lnTo>
                  <a:lnTo>
                    <a:pt x="157690" y="1169492"/>
                  </a:lnTo>
                  <a:lnTo>
                    <a:pt x="108557" y="1243771"/>
                  </a:lnTo>
                  <a:lnTo>
                    <a:pt x="59993" y="1316009"/>
                  </a:lnTo>
                  <a:lnTo>
                    <a:pt x="0" y="1403613"/>
                  </a:lnTo>
                  <a:lnTo>
                    <a:pt x="529761" y="1403613"/>
                  </a:lnTo>
                  <a:lnTo>
                    <a:pt x="846650" y="674605"/>
                  </a:lnTo>
                  <a:lnTo>
                    <a:pt x="948040" y="444858"/>
                  </a:lnTo>
                  <a:lnTo>
                    <a:pt x="995627" y="451298"/>
                  </a:lnTo>
                  <a:lnTo>
                    <a:pt x="1043663" y="446533"/>
                  </a:lnTo>
                  <a:lnTo>
                    <a:pt x="1088756" y="430551"/>
                  </a:lnTo>
                  <a:lnTo>
                    <a:pt x="1127512" y="403343"/>
                  </a:lnTo>
                  <a:lnTo>
                    <a:pt x="1156536" y="364899"/>
                  </a:lnTo>
                  <a:lnTo>
                    <a:pt x="1171656" y="321545"/>
                  </a:lnTo>
                  <a:lnTo>
                    <a:pt x="1171391" y="277550"/>
                  </a:lnTo>
                  <a:lnTo>
                    <a:pt x="1157830" y="235954"/>
                  </a:lnTo>
                  <a:lnTo>
                    <a:pt x="1133060" y="199797"/>
                  </a:lnTo>
                  <a:lnTo>
                    <a:pt x="1099167" y="172121"/>
                  </a:lnTo>
                  <a:lnTo>
                    <a:pt x="1058240" y="155965"/>
                  </a:lnTo>
                  <a:lnTo>
                    <a:pt x="1012366" y="154371"/>
                  </a:lnTo>
                  <a:lnTo>
                    <a:pt x="1017143" y="116435"/>
                  </a:lnTo>
                  <a:lnTo>
                    <a:pt x="994318" y="53170"/>
                  </a:lnTo>
                  <a:lnTo>
                    <a:pt x="942891" y="12175"/>
                  </a:lnTo>
                  <a:lnTo>
                    <a:pt x="911915" y="2075"/>
                  </a:lnTo>
                  <a:lnTo>
                    <a:pt x="88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45D1726-5410-DACB-63F9-F36BF38BAC3A}"/>
                </a:ext>
              </a:extLst>
            </p:cNvPr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0" y="1403613"/>
                  </a:moveTo>
                  <a:lnTo>
                    <a:pt x="35835" y="1351508"/>
                  </a:lnTo>
                  <a:lnTo>
                    <a:pt x="59993" y="1316009"/>
                  </a:lnTo>
                  <a:lnTo>
                    <a:pt x="84222" y="1280116"/>
                  </a:lnTo>
                  <a:lnTo>
                    <a:pt x="108557" y="1243771"/>
                  </a:lnTo>
                  <a:lnTo>
                    <a:pt x="133034" y="1206916"/>
                  </a:lnTo>
                  <a:lnTo>
                    <a:pt x="157690" y="1169492"/>
                  </a:lnTo>
                  <a:lnTo>
                    <a:pt x="182560" y="1131441"/>
                  </a:lnTo>
                  <a:lnTo>
                    <a:pt x="207680" y="1092702"/>
                  </a:lnTo>
                  <a:lnTo>
                    <a:pt x="233086" y="1053218"/>
                  </a:lnTo>
                  <a:lnTo>
                    <a:pt x="258814" y="1012931"/>
                  </a:lnTo>
                  <a:lnTo>
                    <a:pt x="284900" y="971780"/>
                  </a:lnTo>
                  <a:lnTo>
                    <a:pt x="311381" y="929708"/>
                  </a:lnTo>
                  <a:lnTo>
                    <a:pt x="338290" y="886655"/>
                  </a:lnTo>
                  <a:lnTo>
                    <a:pt x="365666" y="842563"/>
                  </a:lnTo>
                  <a:lnTo>
                    <a:pt x="393543" y="797374"/>
                  </a:lnTo>
                  <a:lnTo>
                    <a:pt x="421958" y="751028"/>
                  </a:lnTo>
                  <a:lnTo>
                    <a:pt x="450947" y="703466"/>
                  </a:lnTo>
                  <a:lnTo>
                    <a:pt x="480545" y="654631"/>
                  </a:lnTo>
                  <a:lnTo>
                    <a:pt x="510789" y="604463"/>
                  </a:lnTo>
                  <a:lnTo>
                    <a:pt x="541713" y="552903"/>
                  </a:lnTo>
                  <a:lnTo>
                    <a:pt x="573356" y="499893"/>
                  </a:lnTo>
                  <a:lnTo>
                    <a:pt x="605751" y="445374"/>
                  </a:lnTo>
                  <a:lnTo>
                    <a:pt x="638936" y="389287"/>
                  </a:lnTo>
                  <a:lnTo>
                    <a:pt x="672945" y="331574"/>
                  </a:lnTo>
                  <a:lnTo>
                    <a:pt x="641313" y="312150"/>
                  </a:lnTo>
                  <a:lnTo>
                    <a:pt x="615943" y="288550"/>
                  </a:lnTo>
                  <a:lnTo>
                    <a:pt x="596548" y="261738"/>
                  </a:lnTo>
                  <a:lnTo>
                    <a:pt x="582841" y="232675"/>
                  </a:lnTo>
                  <a:lnTo>
                    <a:pt x="574537" y="202326"/>
                  </a:lnTo>
                  <a:lnTo>
                    <a:pt x="571348" y="171653"/>
                  </a:lnTo>
                  <a:lnTo>
                    <a:pt x="572987" y="141620"/>
                  </a:lnTo>
                  <a:lnTo>
                    <a:pt x="589604" y="87323"/>
                  </a:lnTo>
                  <a:lnTo>
                    <a:pt x="622094" y="47140"/>
                  </a:lnTo>
                  <a:lnTo>
                    <a:pt x="668161" y="28776"/>
                  </a:lnTo>
                  <a:lnTo>
                    <a:pt x="695570" y="30183"/>
                  </a:lnTo>
                  <a:lnTo>
                    <a:pt x="725513" y="39934"/>
                  </a:lnTo>
                  <a:lnTo>
                    <a:pt x="757704" y="58991"/>
                  </a:lnTo>
                  <a:lnTo>
                    <a:pt x="791856" y="88318"/>
                  </a:lnTo>
                  <a:lnTo>
                    <a:pt x="803940" y="50107"/>
                  </a:lnTo>
                  <a:lnTo>
                    <a:pt x="824173" y="23197"/>
                  </a:lnTo>
                  <a:lnTo>
                    <a:pt x="850371" y="6767"/>
                  </a:lnTo>
                  <a:lnTo>
                    <a:pt x="880347" y="0"/>
                  </a:lnTo>
                  <a:lnTo>
                    <a:pt x="911915" y="2075"/>
                  </a:lnTo>
                  <a:lnTo>
                    <a:pt x="971087" y="29479"/>
                  </a:lnTo>
                  <a:lnTo>
                    <a:pt x="1010399" y="82429"/>
                  </a:lnTo>
                  <a:lnTo>
                    <a:pt x="1017143" y="116435"/>
                  </a:lnTo>
                  <a:lnTo>
                    <a:pt x="1012366" y="154371"/>
                  </a:lnTo>
                  <a:lnTo>
                    <a:pt x="1058240" y="155965"/>
                  </a:lnTo>
                  <a:lnTo>
                    <a:pt x="1099167" y="172121"/>
                  </a:lnTo>
                  <a:lnTo>
                    <a:pt x="1133060" y="199797"/>
                  </a:lnTo>
                  <a:lnTo>
                    <a:pt x="1157830" y="235954"/>
                  </a:lnTo>
                  <a:lnTo>
                    <a:pt x="1171391" y="277550"/>
                  </a:lnTo>
                  <a:lnTo>
                    <a:pt x="1171656" y="321545"/>
                  </a:lnTo>
                  <a:lnTo>
                    <a:pt x="1156536" y="364899"/>
                  </a:lnTo>
                  <a:lnTo>
                    <a:pt x="1127512" y="403343"/>
                  </a:lnTo>
                  <a:lnTo>
                    <a:pt x="1088756" y="430551"/>
                  </a:lnTo>
                  <a:lnTo>
                    <a:pt x="1043663" y="446533"/>
                  </a:lnTo>
                  <a:lnTo>
                    <a:pt x="995627" y="451298"/>
                  </a:lnTo>
                  <a:lnTo>
                    <a:pt x="948040" y="444858"/>
                  </a:lnTo>
                  <a:lnTo>
                    <a:pt x="927629" y="490798"/>
                  </a:lnTo>
                  <a:lnTo>
                    <a:pt x="907290" y="536743"/>
                  </a:lnTo>
                  <a:lnTo>
                    <a:pt x="887017" y="582693"/>
                  </a:lnTo>
                  <a:lnTo>
                    <a:pt x="866806" y="628647"/>
                  </a:lnTo>
                  <a:lnTo>
                    <a:pt x="846650" y="674605"/>
                  </a:lnTo>
                  <a:lnTo>
                    <a:pt x="826543" y="720567"/>
                  </a:lnTo>
                  <a:lnTo>
                    <a:pt x="806480" y="766531"/>
                  </a:lnTo>
                  <a:lnTo>
                    <a:pt x="786455" y="812499"/>
                  </a:lnTo>
                  <a:lnTo>
                    <a:pt x="766461" y="858468"/>
                  </a:lnTo>
                  <a:lnTo>
                    <a:pt x="746494" y="904440"/>
                  </a:lnTo>
                  <a:lnTo>
                    <a:pt x="726547" y="950412"/>
                  </a:lnTo>
                  <a:lnTo>
                    <a:pt x="706614" y="996386"/>
                  </a:lnTo>
                  <a:lnTo>
                    <a:pt x="686690" y="1042361"/>
                  </a:lnTo>
                  <a:lnTo>
                    <a:pt x="666770" y="1088336"/>
                  </a:lnTo>
                  <a:lnTo>
                    <a:pt x="646846" y="1134310"/>
                  </a:lnTo>
                  <a:lnTo>
                    <a:pt x="626913" y="1180284"/>
                  </a:lnTo>
                  <a:lnTo>
                    <a:pt x="606966" y="1226257"/>
                  </a:lnTo>
                  <a:lnTo>
                    <a:pt x="586999" y="1272228"/>
                  </a:lnTo>
                  <a:lnTo>
                    <a:pt x="567005" y="1318198"/>
                  </a:lnTo>
                  <a:lnTo>
                    <a:pt x="546980" y="1364165"/>
                  </a:lnTo>
                  <a:lnTo>
                    <a:pt x="529761" y="1403613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1AB3D025-464F-4D4A-4546-B94FC85B9852}"/>
                </a:ext>
              </a:extLst>
            </p:cNvPr>
            <p:cNvSpPr/>
            <p:nvPr/>
          </p:nvSpPr>
          <p:spPr>
            <a:xfrm>
              <a:off x="2188311" y="4041631"/>
              <a:ext cx="66675" cy="12065"/>
            </a:xfrm>
            <a:custGeom>
              <a:avLst/>
              <a:gdLst/>
              <a:ahLst/>
              <a:cxnLst/>
              <a:rect l="l" t="t" r="r" b="b"/>
              <a:pathLst>
                <a:path w="66675" h="12064">
                  <a:moveTo>
                    <a:pt x="0" y="11722"/>
                  </a:moveTo>
                  <a:lnTo>
                    <a:pt x="16632" y="8790"/>
                  </a:lnTo>
                  <a:lnTo>
                    <a:pt x="33267" y="5861"/>
                  </a:lnTo>
                  <a:lnTo>
                    <a:pt x="49902" y="2931"/>
                  </a:lnTo>
                  <a:lnTo>
                    <a:pt x="66535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9AEF278-E136-DC1B-B117-A06A3D5F47CA}"/>
                </a:ext>
              </a:extLst>
            </p:cNvPr>
            <p:cNvSpPr/>
            <p:nvPr/>
          </p:nvSpPr>
          <p:spPr>
            <a:xfrm>
              <a:off x="2095233" y="3857690"/>
              <a:ext cx="20955" cy="60960"/>
            </a:xfrm>
            <a:custGeom>
              <a:avLst/>
              <a:gdLst/>
              <a:ahLst/>
              <a:cxnLst/>
              <a:rect l="l" t="t" r="r" b="b"/>
              <a:pathLst>
                <a:path w="20955" h="60960">
                  <a:moveTo>
                    <a:pt x="0" y="60883"/>
                  </a:moveTo>
                  <a:lnTo>
                    <a:pt x="5189" y="45662"/>
                  </a:lnTo>
                  <a:lnTo>
                    <a:pt x="10375" y="30441"/>
                  </a:lnTo>
                  <a:lnTo>
                    <a:pt x="15562" y="15220"/>
                  </a:lnTo>
                  <a:lnTo>
                    <a:pt x="20751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691DB5F7-575D-6919-8560-18CF491E05B5}"/>
                </a:ext>
              </a:extLst>
            </p:cNvPr>
            <p:cNvSpPr/>
            <p:nvPr/>
          </p:nvSpPr>
          <p:spPr>
            <a:xfrm>
              <a:off x="1891436" y="3904786"/>
              <a:ext cx="50800" cy="46355"/>
            </a:xfrm>
            <a:custGeom>
              <a:avLst/>
              <a:gdLst/>
              <a:ahLst/>
              <a:cxnLst/>
              <a:rect l="l" t="t" r="r" b="b"/>
              <a:pathLst>
                <a:path w="50800" h="46354">
                  <a:moveTo>
                    <a:pt x="50647" y="45796"/>
                  </a:move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1" name="object 11">
            <a:extLst>
              <a:ext uri="{FF2B5EF4-FFF2-40B4-BE49-F238E27FC236}">
                <a16:creationId xmlns:a16="http://schemas.microsoft.com/office/drawing/2014/main" id="{69FE47AA-44DD-2D8E-1B15-666B197CFC6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3" name="object 13">
            <a:extLst>
              <a:ext uri="{FF2B5EF4-FFF2-40B4-BE49-F238E27FC236}">
                <a16:creationId xmlns:a16="http://schemas.microsoft.com/office/drawing/2014/main" id="{49E281C2-A390-CDDD-46F5-0F7C6AD9BA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2613" y="369354"/>
            <a:ext cx="8118772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60325">
              <a:lnSpc>
                <a:spcPct val="100000"/>
              </a:lnSpc>
              <a:spcBef>
                <a:spcPts val="110"/>
              </a:spcBef>
            </a:pP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Эмоциональная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сцена</a:t>
            </a:r>
            <a:endParaRPr sz="2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59E2C50-81DF-472D-C886-4976530E2F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707" y="2046106"/>
            <a:ext cx="4850951" cy="27273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2D106AB-E6D9-D634-547A-A23AEC7ADA75}"/>
              </a:ext>
            </a:extLst>
          </p:cNvPr>
          <p:cNvSpPr txBox="1"/>
          <p:nvPr/>
        </p:nvSpPr>
        <p:spPr>
          <a:xfrm>
            <a:off x="658270" y="1737725"/>
            <a:ext cx="29158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 смотря на слова своего начальника, сторож все же выходит на сцену, чтобы исполнить свою мечту</a:t>
            </a:r>
          </a:p>
        </p:txBody>
      </p:sp>
    </p:spTree>
    <p:extLst>
      <p:ext uri="{BB962C8B-B14F-4D97-AF65-F5344CB8AC3E}">
        <p14:creationId xmlns:p14="http://schemas.microsoft.com/office/powerpoint/2010/main" val="3189735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57DD13-9D9A-B3A5-EF2D-380D5A41C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>
            <a:extLst>
              <a:ext uri="{FF2B5EF4-FFF2-40B4-BE49-F238E27FC236}">
                <a16:creationId xmlns:a16="http://schemas.microsoft.com/office/drawing/2014/main" id="{A007AD84-562B-D4C2-AC47-D410B32FF925}"/>
              </a:ext>
            </a:extLst>
          </p:cNvPr>
          <p:cNvGrpSpPr/>
          <p:nvPr/>
        </p:nvGrpSpPr>
        <p:grpSpPr>
          <a:xfrm>
            <a:off x="4471826" y="1234413"/>
            <a:ext cx="4817745" cy="4007512"/>
            <a:chOff x="4368025" y="1992103"/>
            <a:chExt cx="4817745" cy="3156585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53593457-CC34-D32D-00DB-A80843A546D6}"/>
                </a:ext>
              </a:extLst>
            </p:cNvPr>
            <p:cNvSpPr/>
            <p:nvPr/>
          </p:nvSpPr>
          <p:spPr>
            <a:xfrm>
              <a:off x="4368025" y="3198331"/>
              <a:ext cx="4776470" cy="1950085"/>
            </a:xfrm>
            <a:custGeom>
              <a:avLst/>
              <a:gdLst/>
              <a:ahLst/>
              <a:cxnLst/>
              <a:rect l="l" t="t" r="r" b="b"/>
              <a:pathLst>
                <a:path w="4776470" h="1950085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99431" y="1949740"/>
                  </a:lnTo>
                  <a:lnTo>
                    <a:pt x="4775974" y="1949740"/>
                  </a:lnTo>
                  <a:lnTo>
                    <a:pt x="4775974" y="386974"/>
                  </a:lnTo>
                  <a:lnTo>
                    <a:pt x="4759465" y="379094"/>
                  </a:lnTo>
                  <a:lnTo>
                    <a:pt x="4715830" y="359083"/>
                  </a:lnTo>
                  <a:lnTo>
                    <a:pt x="4671451" y="339536"/>
                  </a:lnTo>
                  <a:lnTo>
                    <a:pt x="4626341" y="320460"/>
                  </a:lnTo>
                  <a:lnTo>
                    <a:pt x="4580511" y="301860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696E7CD4-95A4-66E4-1D5B-B17DCA16145E}"/>
                </a:ext>
              </a:extLst>
            </p:cNvPr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294818" y="0"/>
                  </a:moveTo>
                  <a:lnTo>
                    <a:pt x="252472" y="10993"/>
                  </a:lnTo>
                  <a:lnTo>
                    <a:pt x="214871" y="33507"/>
                  </a:lnTo>
                  <a:lnTo>
                    <a:pt x="185178" y="65644"/>
                  </a:lnTo>
                  <a:lnTo>
                    <a:pt x="166554" y="105505"/>
                  </a:lnTo>
                  <a:lnTo>
                    <a:pt x="162161" y="151193"/>
                  </a:lnTo>
                  <a:lnTo>
                    <a:pt x="124585" y="144106"/>
                  </a:lnTo>
                  <a:lnTo>
                    <a:pt x="60038" y="163025"/>
                  </a:lnTo>
                  <a:lnTo>
                    <a:pt x="15974" y="211853"/>
                  </a:lnTo>
                  <a:lnTo>
                    <a:pt x="0" y="273538"/>
                  </a:lnTo>
                  <a:lnTo>
                    <a:pt x="4923" y="303872"/>
                  </a:lnTo>
                  <a:lnTo>
                    <a:pt x="19722" y="331024"/>
                  </a:lnTo>
                  <a:lnTo>
                    <a:pt x="45346" y="352863"/>
                  </a:lnTo>
                  <a:lnTo>
                    <a:pt x="82748" y="367258"/>
                  </a:lnTo>
                  <a:lnTo>
                    <a:pt x="51389" y="399555"/>
                  </a:lnTo>
                  <a:lnTo>
                    <a:pt x="30401" y="430521"/>
                  </a:lnTo>
                  <a:lnTo>
                    <a:pt x="18839" y="459813"/>
                  </a:lnTo>
                  <a:lnTo>
                    <a:pt x="15760" y="487086"/>
                  </a:lnTo>
                  <a:lnTo>
                    <a:pt x="20220" y="511993"/>
                  </a:lnTo>
                  <a:lnTo>
                    <a:pt x="47983" y="553332"/>
                  </a:lnTo>
                  <a:lnTo>
                    <a:pt x="94578" y="581070"/>
                  </a:lnTo>
                  <a:lnTo>
                    <a:pt x="152455" y="592448"/>
                  </a:lnTo>
                  <a:lnTo>
                    <a:pt x="183265" y="591139"/>
                  </a:lnTo>
                  <a:lnTo>
                    <a:pt x="243910" y="572799"/>
                  </a:lnTo>
                  <a:lnTo>
                    <a:pt x="296962" y="531197"/>
                  </a:lnTo>
                  <a:lnTo>
                    <a:pt x="318282" y="500811"/>
                  </a:lnTo>
                  <a:lnTo>
                    <a:pt x="427766" y="574834"/>
                  </a:lnTo>
                  <a:lnTo>
                    <a:pt x="580757" y="679341"/>
                  </a:lnTo>
                  <a:lnTo>
                    <a:pt x="675920" y="745121"/>
                  </a:lnTo>
                  <a:lnTo>
                    <a:pt x="766145" y="808156"/>
                  </a:lnTo>
                  <a:lnTo>
                    <a:pt x="851884" y="868761"/>
                  </a:lnTo>
                  <a:lnTo>
                    <a:pt x="933587" y="927254"/>
                  </a:lnTo>
                  <a:lnTo>
                    <a:pt x="1011708" y="983948"/>
                  </a:lnTo>
                  <a:lnTo>
                    <a:pt x="1086696" y="1039160"/>
                  </a:lnTo>
                  <a:lnTo>
                    <a:pt x="1159004" y="1093206"/>
                  </a:lnTo>
                  <a:lnTo>
                    <a:pt x="1229084" y="1146401"/>
                  </a:lnTo>
                  <a:lnTo>
                    <a:pt x="1308933" y="1208067"/>
                  </a:lnTo>
                  <a:lnTo>
                    <a:pt x="1308933" y="673148"/>
                  </a:lnTo>
                  <a:lnTo>
                    <a:pt x="671296" y="348402"/>
                  </a:lnTo>
                  <a:lnTo>
                    <a:pt x="448178" y="233158"/>
                  </a:lnTo>
                  <a:lnTo>
                    <a:pt x="457508" y="186054"/>
                  </a:lnTo>
                  <a:lnTo>
                    <a:pt x="455682" y="137814"/>
                  </a:lnTo>
                  <a:lnTo>
                    <a:pt x="442483" y="91828"/>
                  </a:lnTo>
                  <a:lnTo>
                    <a:pt x="417693" y="51483"/>
                  </a:lnTo>
                  <a:lnTo>
                    <a:pt x="381096" y="20167"/>
                  </a:lnTo>
                  <a:lnTo>
                    <a:pt x="338747" y="2425"/>
                  </a:lnTo>
                  <a:lnTo>
                    <a:pt x="29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E95EBCB-00D4-EAE2-7B27-FAC52B3837A7}"/>
                </a:ext>
              </a:extLst>
            </p:cNvPr>
            <p:cNvSpPr/>
            <p:nvPr/>
          </p:nvSpPr>
          <p:spPr>
            <a:xfrm>
              <a:off x="783506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1308933" y="1208067"/>
                  </a:moveTo>
                  <a:lnTo>
                    <a:pt x="1263428" y="1172777"/>
                  </a:lnTo>
                  <a:lnTo>
                    <a:pt x="1229084" y="1146401"/>
                  </a:lnTo>
                  <a:lnTo>
                    <a:pt x="1194294" y="1119890"/>
                  </a:lnTo>
                  <a:lnTo>
                    <a:pt x="1159004" y="1093206"/>
                  </a:lnTo>
                  <a:lnTo>
                    <a:pt x="1123157" y="1066309"/>
                  </a:lnTo>
                  <a:lnTo>
                    <a:pt x="1086696" y="1039160"/>
                  </a:lnTo>
                  <a:lnTo>
                    <a:pt x="1049565" y="1011720"/>
                  </a:lnTo>
                  <a:lnTo>
                    <a:pt x="1011708" y="983948"/>
                  </a:lnTo>
                  <a:lnTo>
                    <a:pt x="973067" y="955806"/>
                  </a:lnTo>
                  <a:lnTo>
                    <a:pt x="933587" y="927254"/>
                  </a:lnTo>
                  <a:lnTo>
                    <a:pt x="893212" y="898252"/>
                  </a:lnTo>
                  <a:lnTo>
                    <a:pt x="851884" y="868761"/>
                  </a:lnTo>
                  <a:lnTo>
                    <a:pt x="809547" y="838742"/>
                  </a:lnTo>
                  <a:lnTo>
                    <a:pt x="766145" y="808156"/>
                  </a:lnTo>
                  <a:lnTo>
                    <a:pt x="721621" y="776962"/>
                  </a:lnTo>
                  <a:lnTo>
                    <a:pt x="675920" y="745121"/>
                  </a:lnTo>
                  <a:lnTo>
                    <a:pt x="628984" y="712594"/>
                  </a:lnTo>
                  <a:lnTo>
                    <a:pt x="580757" y="679341"/>
                  </a:lnTo>
                  <a:lnTo>
                    <a:pt x="531182" y="645323"/>
                  </a:lnTo>
                  <a:lnTo>
                    <a:pt x="480204" y="610500"/>
                  </a:lnTo>
                  <a:lnTo>
                    <a:pt x="427766" y="574834"/>
                  </a:lnTo>
                  <a:lnTo>
                    <a:pt x="373810" y="538284"/>
                  </a:lnTo>
                  <a:lnTo>
                    <a:pt x="318282" y="500811"/>
                  </a:lnTo>
                  <a:lnTo>
                    <a:pt x="296962" y="531197"/>
                  </a:lnTo>
                  <a:lnTo>
                    <a:pt x="271857" y="555078"/>
                  </a:lnTo>
                  <a:lnTo>
                    <a:pt x="243910" y="572799"/>
                  </a:lnTo>
                  <a:lnTo>
                    <a:pt x="214064" y="584704"/>
                  </a:lnTo>
                  <a:lnTo>
                    <a:pt x="183265" y="591139"/>
                  </a:lnTo>
                  <a:lnTo>
                    <a:pt x="152455" y="592448"/>
                  </a:lnTo>
                  <a:lnTo>
                    <a:pt x="122578" y="588977"/>
                  </a:lnTo>
                  <a:lnTo>
                    <a:pt x="69398" y="569074"/>
                  </a:lnTo>
                  <a:lnTo>
                    <a:pt x="31276" y="534190"/>
                  </a:lnTo>
                  <a:lnTo>
                    <a:pt x="15760" y="487086"/>
                  </a:lnTo>
                  <a:lnTo>
                    <a:pt x="18839" y="459813"/>
                  </a:lnTo>
                  <a:lnTo>
                    <a:pt x="30401" y="430521"/>
                  </a:lnTo>
                  <a:lnTo>
                    <a:pt x="51389" y="399555"/>
                  </a:lnTo>
                  <a:lnTo>
                    <a:pt x="82748" y="367258"/>
                  </a:lnTo>
                  <a:lnTo>
                    <a:pt x="45346" y="352863"/>
                  </a:lnTo>
                  <a:lnTo>
                    <a:pt x="19722" y="331024"/>
                  </a:lnTo>
                  <a:lnTo>
                    <a:pt x="4923" y="303872"/>
                  </a:lnTo>
                  <a:lnTo>
                    <a:pt x="0" y="273538"/>
                  </a:lnTo>
                  <a:lnTo>
                    <a:pt x="4000" y="242154"/>
                  </a:lnTo>
                  <a:lnTo>
                    <a:pt x="34971" y="184766"/>
                  </a:lnTo>
                  <a:lnTo>
                    <a:pt x="90227" y="148761"/>
                  </a:lnTo>
                  <a:lnTo>
                    <a:pt x="124585" y="144106"/>
                  </a:lnTo>
                  <a:lnTo>
                    <a:pt x="162161" y="151193"/>
                  </a:lnTo>
                  <a:lnTo>
                    <a:pt x="166554" y="105505"/>
                  </a:lnTo>
                  <a:lnTo>
                    <a:pt x="185178" y="65644"/>
                  </a:lnTo>
                  <a:lnTo>
                    <a:pt x="214871" y="33507"/>
                  </a:lnTo>
                  <a:lnTo>
                    <a:pt x="252472" y="10993"/>
                  </a:lnTo>
                  <a:lnTo>
                    <a:pt x="294818" y="0"/>
                  </a:lnTo>
                  <a:lnTo>
                    <a:pt x="338747" y="2425"/>
                  </a:lnTo>
                  <a:lnTo>
                    <a:pt x="381096" y="20167"/>
                  </a:lnTo>
                  <a:lnTo>
                    <a:pt x="417693" y="51483"/>
                  </a:lnTo>
                  <a:lnTo>
                    <a:pt x="442483" y="91828"/>
                  </a:lnTo>
                  <a:lnTo>
                    <a:pt x="455682" y="137814"/>
                  </a:lnTo>
                  <a:lnTo>
                    <a:pt x="457508" y="186054"/>
                  </a:lnTo>
                  <a:lnTo>
                    <a:pt x="448178" y="233158"/>
                  </a:lnTo>
                  <a:lnTo>
                    <a:pt x="492784" y="256340"/>
                  </a:lnTo>
                  <a:lnTo>
                    <a:pt x="537400" y="279450"/>
                  </a:lnTo>
                  <a:lnTo>
                    <a:pt x="582024" y="302493"/>
                  </a:lnTo>
                  <a:lnTo>
                    <a:pt x="626656" y="325475"/>
                  </a:lnTo>
                  <a:lnTo>
                    <a:pt x="671296" y="348402"/>
                  </a:lnTo>
                  <a:lnTo>
                    <a:pt x="715943" y="371280"/>
                  </a:lnTo>
                  <a:lnTo>
                    <a:pt x="760595" y="394115"/>
                  </a:lnTo>
                  <a:lnTo>
                    <a:pt x="805252" y="416912"/>
                  </a:lnTo>
                  <a:lnTo>
                    <a:pt x="849913" y="439677"/>
                  </a:lnTo>
                  <a:lnTo>
                    <a:pt x="894578" y="462416"/>
                  </a:lnTo>
                  <a:lnTo>
                    <a:pt x="939246" y="485135"/>
                  </a:lnTo>
                  <a:lnTo>
                    <a:pt x="983915" y="507839"/>
                  </a:lnTo>
                  <a:lnTo>
                    <a:pt x="1028586" y="530535"/>
                  </a:lnTo>
                  <a:lnTo>
                    <a:pt x="1073257" y="553227"/>
                  </a:lnTo>
                  <a:lnTo>
                    <a:pt x="1117928" y="575923"/>
                  </a:lnTo>
                  <a:lnTo>
                    <a:pt x="1162598" y="598627"/>
                  </a:lnTo>
                  <a:lnTo>
                    <a:pt x="1207266" y="621346"/>
                  </a:lnTo>
                  <a:lnTo>
                    <a:pt x="1251931" y="644084"/>
                  </a:lnTo>
                  <a:lnTo>
                    <a:pt x="1296593" y="666849"/>
                  </a:lnTo>
                  <a:lnTo>
                    <a:pt x="1308933" y="673148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12F4406-D737-C072-23D6-1ED4B1BCEF57}"/>
                </a:ext>
              </a:extLst>
            </p:cNvPr>
            <p:cNvSpPr/>
            <p:nvPr/>
          </p:nvSpPr>
          <p:spPr>
            <a:xfrm>
              <a:off x="8141804" y="2160015"/>
              <a:ext cx="8255" cy="67310"/>
            </a:xfrm>
            <a:custGeom>
              <a:avLst/>
              <a:gdLst/>
              <a:ahLst/>
              <a:cxnLst/>
              <a:rect l="l" t="t" r="r" b="b"/>
              <a:pathLst>
                <a:path w="8254" h="67310">
                  <a:moveTo>
                    <a:pt x="7632" y="67132"/>
                  </a:moveTo>
                  <a:lnTo>
                    <a:pt x="5725" y="50349"/>
                  </a:lnTo>
                  <a:lnTo>
                    <a:pt x="3816" y="33566"/>
                  </a:lnTo>
                  <a:lnTo>
                    <a:pt x="1906" y="1678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8A99381E-7E30-1B05-985A-0AEC24232FD4}"/>
                </a:ext>
              </a:extLst>
            </p:cNvPr>
            <p:cNvSpPr/>
            <p:nvPr/>
          </p:nvSpPr>
          <p:spPr>
            <a:xfrm>
              <a:off x="7949704" y="2287384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90" h="24764">
                  <a:moveTo>
                    <a:pt x="59512" y="24434"/>
                  </a:moveTo>
                  <a:lnTo>
                    <a:pt x="44634" y="18329"/>
                  </a:lnTo>
                  <a:lnTo>
                    <a:pt x="29756" y="12222"/>
                  </a:lnTo>
                  <a:lnTo>
                    <a:pt x="14878" y="6112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3E3A9EFA-5ECC-1DFE-0AB7-CDD2F5F8AC8E}"/>
                </a:ext>
              </a:extLst>
            </p:cNvPr>
            <p:cNvSpPr/>
            <p:nvPr/>
          </p:nvSpPr>
          <p:spPr>
            <a:xfrm>
              <a:off x="7983003" y="2466631"/>
              <a:ext cx="48895" cy="48260"/>
            </a:xfrm>
            <a:custGeom>
              <a:avLst/>
              <a:gdLst/>
              <a:ahLst/>
              <a:cxnLst/>
              <a:rect l="l" t="t" r="r" b="b"/>
              <a:pathLst>
                <a:path w="48895" h="48260">
                  <a:moveTo>
                    <a:pt x="48806" y="0"/>
                  </a:moveTo>
                  <a:lnTo>
                    <a:pt x="36604" y="11936"/>
                  </a:lnTo>
                  <a:lnTo>
                    <a:pt x="24403" y="23876"/>
                  </a:lnTo>
                  <a:lnTo>
                    <a:pt x="12201" y="35815"/>
                  </a:lnTo>
                  <a:lnTo>
                    <a:pt x="0" y="47752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9" name="object 9">
            <a:extLst>
              <a:ext uri="{FF2B5EF4-FFF2-40B4-BE49-F238E27FC236}">
                <a16:creationId xmlns:a16="http://schemas.microsoft.com/office/drawing/2014/main" id="{9BAE3E21-C961-3D42-22A0-A753BC9CB531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1" name="object 11">
            <a:extLst>
              <a:ext uri="{FF2B5EF4-FFF2-40B4-BE49-F238E27FC236}">
                <a16:creationId xmlns:a16="http://schemas.microsoft.com/office/drawing/2014/main" id="{71FB9F74-6360-E0C2-84CB-E82CFEBC98C2}"/>
              </a:ext>
            </a:extLst>
          </p:cNvPr>
          <p:cNvSpPr txBox="1"/>
          <p:nvPr/>
        </p:nvSpPr>
        <p:spPr>
          <a:xfrm>
            <a:off x="205534" y="1145161"/>
            <a:ext cx="7062538" cy="30148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2486660" indent="-228600">
              <a:lnSpc>
                <a:spcPct val="1167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lang="ru-RU" sz="1400" b="1" dirty="0"/>
              <a:t>Стыд</a:t>
            </a:r>
            <a:r>
              <a:rPr lang="ru-RU" sz="1400" dirty="0"/>
              <a:t> — это не просто «мне неловко за себя». Это чувство, которое возникает, когда ты боишься, что тебя осудят за то, что ты не вписываешься в ожидания других.</a:t>
            </a:r>
            <a:br>
              <a:rPr lang="ru-RU" sz="1400" dirty="0"/>
            </a:br>
            <a:r>
              <a:rPr lang="ru-RU" sz="1400" dirty="0"/>
              <a:t>Ричард — полненький охранник средних лет, и его любовь к балету не совпадает с тем, как «должен» выглядеть и вести себя человек его профессии. Начальник постоянно прерывает его танцы, и это не просто запрет, а сигнал: «Ты не такой, как надо». Ричарду стыдно за своё увлечение, потому что он боится выглядеть смешным. Но именно этот стыд он и преодолевает, выходя на сцену.</a:t>
            </a:r>
            <a:endParaRPr lang="ru-RU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A3A380B-4A3F-2B2C-5CC9-A2BEB7723CE4}"/>
              </a:ext>
            </a:extLst>
          </p:cNvPr>
          <p:cNvSpPr txBox="1"/>
          <p:nvPr/>
        </p:nvSpPr>
        <p:spPr>
          <a:xfrm>
            <a:off x="5041240" y="3624480"/>
            <a:ext cx="4153619" cy="110504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13500"/>
              </a:lnSpc>
              <a:spcBef>
                <a:spcPts val="85"/>
              </a:spcBef>
            </a:pPr>
            <a:r>
              <a:rPr lang="ru-RU" sz="1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ВОПРОСЫ ДЛЯ ОБСУЖДЕНИЯ:</a:t>
            </a:r>
          </a:p>
          <a:p>
            <a:pPr lvl="0"/>
            <a:r>
              <a:rPr lang="ru-RU" sz="1800" dirty="0"/>
              <a:t>Может ли стыд быть полезным? </a:t>
            </a:r>
          </a:p>
          <a:p>
            <a:pPr lvl="0"/>
            <a:r>
              <a:rPr lang="ru-RU" sz="1800" dirty="0"/>
              <a:t>Когда он помогает, а когда мешает жить?</a:t>
            </a: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70162140-DB7C-F991-94E2-EF78329F89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0834" y="356079"/>
            <a:ext cx="7384862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460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Анализ эмоций	(</a:t>
            </a:r>
            <a:r>
              <a:rPr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фильм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«</a:t>
            </a:r>
            <a:r>
              <a:rPr lang="ru-RU"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Праздник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»)</a:t>
            </a:r>
          </a:p>
        </p:txBody>
      </p:sp>
    </p:spTree>
    <p:extLst>
      <p:ext uri="{BB962C8B-B14F-4D97-AF65-F5344CB8AC3E}">
        <p14:creationId xmlns:p14="http://schemas.microsoft.com/office/powerpoint/2010/main" val="2390770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1218614"/>
            <a:ext cx="5410531" cy="3677285"/>
          </a:xfrm>
          <a:custGeom>
            <a:avLst/>
            <a:gdLst/>
            <a:ahLst/>
            <a:cxnLst/>
            <a:rect l="l" t="t" r="r" b="b"/>
            <a:pathLst>
              <a:path w="4926965" h="3677285">
                <a:moveTo>
                  <a:pt x="4926634" y="0"/>
                </a:moveTo>
                <a:lnTo>
                  <a:pt x="351497" y="0"/>
                </a:lnTo>
                <a:lnTo>
                  <a:pt x="307408" y="3328"/>
                </a:lnTo>
                <a:lnTo>
                  <a:pt x="264952" y="13046"/>
                </a:lnTo>
                <a:lnTo>
                  <a:pt x="224459" y="28755"/>
                </a:lnTo>
                <a:lnTo>
                  <a:pt x="186260" y="50052"/>
                </a:lnTo>
                <a:lnTo>
                  <a:pt x="150682" y="76539"/>
                </a:lnTo>
                <a:lnTo>
                  <a:pt x="118057" y="107815"/>
                </a:lnTo>
                <a:lnTo>
                  <a:pt x="88712" y="143479"/>
                </a:lnTo>
                <a:lnTo>
                  <a:pt x="62978" y="183131"/>
                </a:lnTo>
                <a:lnTo>
                  <a:pt x="41184" y="226371"/>
                </a:lnTo>
                <a:lnTo>
                  <a:pt x="23660" y="272798"/>
                </a:lnTo>
                <a:lnTo>
                  <a:pt x="10735" y="322013"/>
                </a:lnTo>
                <a:lnTo>
                  <a:pt x="2738" y="373614"/>
                </a:lnTo>
                <a:lnTo>
                  <a:pt x="0" y="427202"/>
                </a:lnTo>
                <a:lnTo>
                  <a:pt x="0" y="3249904"/>
                </a:lnTo>
                <a:lnTo>
                  <a:pt x="2738" y="3303492"/>
                </a:lnTo>
                <a:lnTo>
                  <a:pt x="10735" y="3355094"/>
                </a:lnTo>
                <a:lnTo>
                  <a:pt x="23660" y="3404310"/>
                </a:lnTo>
                <a:lnTo>
                  <a:pt x="41184" y="3450738"/>
                </a:lnTo>
                <a:lnTo>
                  <a:pt x="62978" y="3493980"/>
                </a:lnTo>
                <a:lnTo>
                  <a:pt x="88712" y="3533633"/>
                </a:lnTo>
                <a:lnTo>
                  <a:pt x="118057" y="3569299"/>
                </a:lnTo>
                <a:lnTo>
                  <a:pt x="150682" y="3600576"/>
                </a:lnTo>
                <a:lnTo>
                  <a:pt x="186260" y="3627064"/>
                </a:lnTo>
                <a:lnTo>
                  <a:pt x="224459" y="3648362"/>
                </a:lnTo>
                <a:lnTo>
                  <a:pt x="264952" y="3664072"/>
                </a:lnTo>
                <a:lnTo>
                  <a:pt x="307408" y="3673791"/>
                </a:lnTo>
                <a:lnTo>
                  <a:pt x="351497" y="3677119"/>
                </a:lnTo>
                <a:lnTo>
                  <a:pt x="4926634" y="3677119"/>
                </a:lnTo>
                <a:lnTo>
                  <a:pt x="4926634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 lang="ru-RU" sz="1400" dirty="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7200" y="540127"/>
            <a:ext cx="8118772" cy="372931"/>
          </a:xfrm>
          <a:prstGeom prst="rect">
            <a:avLst/>
          </a:prstGeom>
        </p:spPr>
        <p:txBody>
          <a:bodyPr vert="horz" wrap="square" lIns="0" tIns="117864" rIns="0" bIns="0" rtlCol="0">
            <a:spAutoFit/>
          </a:bodyPr>
          <a:lstStyle/>
          <a:p>
            <a:pPr marL="12065">
              <a:spcBef>
                <a:spcPts val="105"/>
              </a:spcBef>
            </a:pPr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А. Чехов. «</a:t>
            </a:r>
            <a:r>
              <a:rPr lang="ru-RU" sz="1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Ионыч</a:t>
            </a:r>
            <a:r>
              <a:rPr lang="ru-RU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»</a:t>
            </a:r>
            <a:endParaRPr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B4E58-6120-DDFD-3702-64B964238ED7}"/>
              </a:ext>
            </a:extLst>
          </p:cNvPr>
          <p:cNvSpPr txBox="1"/>
          <p:nvPr/>
        </p:nvSpPr>
        <p:spPr>
          <a:xfrm>
            <a:off x="3972143" y="1431925"/>
            <a:ext cx="517185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Это грустное повествование о духовной деградации личности под влиянием пошлой среды. Действие рассказа происходит в губернском городе С., куда приезжает молодой талантливый врач Дмитрий </a:t>
            </a:r>
            <a:r>
              <a:rPr lang="ru-RU" sz="1800" dirty="0" err="1"/>
              <a:t>Ионыч</a:t>
            </a:r>
            <a:r>
              <a:rPr lang="ru-RU" sz="1800" dirty="0"/>
              <a:t> Старцев. Вскоре он знакомится с семьей Туркиных, которая, по местным меркам, блистает талантами, и влюбляется в Катерину. Но на предложение руки и сердца он получает отказ, и, хотя его руки доктора по-прежнему ловки и умелы, сердце начинает черстветь...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BA43A0-4F70-D5C6-C958-9C746D744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77127"/>
            <a:ext cx="2225842" cy="338822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4097" y="4121966"/>
            <a:ext cx="768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50" dirty="0">
                <a:latin typeface="Tahoma"/>
                <a:cs typeface="Tahoma"/>
              </a:rPr>
              <a:t>-</a:t>
            </a:r>
            <a:endParaRPr sz="105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755390"/>
            <a:ext cx="2422525" cy="1486535"/>
            <a:chOff x="0" y="3703151"/>
            <a:chExt cx="2422525" cy="1486535"/>
          </a:xfrm>
        </p:grpSpPr>
        <p:sp>
          <p:nvSpPr>
            <p:cNvPr id="4" name="object 4"/>
            <p:cNvSpPr/>
            <p:nvPr/>
          </p:nvSpPr>
          <p:spPr>
            <a:xfrm>
              <a:off x="0" y="4063018"/>
              <a:ext cx="2277745" cy="1085215"/>
            </a:xfrm>
            <a:custGeom>
              <a:avLst/>
              <a:gdLst/>
              <a:ahLst/>
              <a:cxnLst/>
              <a:rect l="l" t="t" r="r" b="b"/>
              <a:pathLst>
                <a:path w="2277745" h="1085214">
                  <a:moveTo>
                    <a:pt x="416001" y="0"/>
                  </a:moveTo>
                  <a:lnTo>
                    <a:pt x="354567" y="534"/>
                  </a:lnTo>
                  <a:lnTo>
                    <a:pt x="293631" y="2128"/>
                  </a:lnTo>
                  <a:lnTo>
                    <a:pt x="233223" y="4765"/>
                  </a:lnTo>
                  <a:lnTo>
                    <a:pt x="173375" y="8427"/>
                  </a:lnTo>
                  <a:lnTo>
                    <a:pt x="114116" y="13099"/>
                  </a:lnTo>
                  <a:lnTo>
                    <a:pt x="55477" y="18764"/>
                  </a:lnTo>
                  <a:lnTo>
                    <a:pt x="0" y="25118"/>
                  </a:lnTo>
                  <a:lnTo>
                    <a:pt x="0" y="1085053"/>
                  </a:lnTo>
                  <a:lnTo>
                    <a:pt x="2270404" y="1085053"/>
                  </a:lnTo>
                  <a:lnTo>
                    <a:pt x="2273176" y="1066682"/>
                  </a:lnTo>
                  <a:lnTo>
                    <a:pt x="2276140" y="1033912"/>
                  </a:lnTo>
                  <a:lnTo>
                    <a:pt x="2277135" y="1000874"/>
                  </a:lnTo>
                  <a:lnTo>
                    <a:pt x="2276140" y="967836"/>
                  </a:lnTo>
                  <a:lnTo>
                    <a:pt x="2268274" y="902580"/>
                  </a:lnTo>
                  <a:lnTo>
                    <a:pt x="2252776" y="838527"/>
                  </a:lnTo>
                  <a:lnTo>
                    <a:pt x="2229892" y="775808"/>
                  </a:lnTo>
                  <a:lnTo>
                    <a:pt x="2199867" y="714555"/>
                  </a:lnTo>
                  <a:lnTo>
                    <a:pt x="2162946" y="654901"/>
                  </a:lnTo>
                  <a:lnTo>
                    <a:pt x="2119375" y="596977"/>
                  </a:lnTo>
                  <a:lnTo>
                    <a:pt x="2069398" y="540914"/>
                  </a:lnTo>
                  <a:lnTo>
                    <a:pt x="2042085" y="513623"/>
                  </a:lnTo>
                  <a:lnTo>
                    <a:pt x="2013262" y="486846"/>
                  </a:lnTo>
                  <a:lnTo>
                    <a:pt x="1982960" y="460601"/>
                  </a:lnTo>
                  <a:lnTo>
                    <a:pt x="1951211" y="434903"/>
                  </a:lnTo>
                  <a:lnTo>
                    <a:pt x="1918044" y="409770"/>
                  </a:lnTo>
                  <a:lnTo>
                    <a:pt x="1883490" y="385218"/>
                  </a:lnTo>
                  <a:lnTo>
                    <a:pt x="1847580" y="361264"/>
                  </a:lnTo>
                  <a:lnTo>
                    <a:pt x="1810345" y="337923"/>
                  </a:lnTo>
                  <a:lnTo>
                    <a:pt x="1771815" y="315212"/>
                  </a:lnTo>
                  <a:lnTo>
                    <a:pt x="1732021" y="293149"/>
                  </a:lnTo>
                  <a:lnTo>
                    <a:pt x="1690993" y="271749"/>
                  </a:lnTo>
                  <a:lnTo>
                    <a:pt x="1648763" y="251028"/>
                  </a:lnTo>
                  <a:lnTo>
                    <a:pt x="1605360" y="231004"/>
                  </a:lnTo>
                  <a:lnTo>
                    <a:pt x="1560816" y="211692"/>
                  </a:lnTo>
                  <a:lnTo>
                    <a:pt x="1515162" y="193110"/>
                  </a:lnTo>
                  <a:lnTo>
                    <a:pt x="1468427" y="175274"/>
                  </a:lnTo>
                  <a:lnTo>
                    <a:pt x="1420642" y="158200"/>
                  </a:lnTo>
                  <a:lnTo>
                    <a:pt x="1371839" y="141904"/>
                  </a:lnTo>
                  <a:lnTo>
                    <a:pt x="1322047" y="126404"/>
                  </a:lnTo>
                  <a:lnTo>
                    <a:pt x="1271298" y="111715"/>
                  </a:lnTo>
                  <a:lnTo>
                    <a:pt x="1219622" y="97855"/>
                  </a:lnTo>
                  <a:lnTo>
                    <a:pt x="1167050" y="84839"/>
                  </a:lnTo>
                  <a:lnTo>
                    <a:pt x="1113612" y="72685"/>
                  </a:lnTo>
                  <a:lnTo>
                    <a:pt x="1059340" y="61408"/>
                  </a:lnTo>
                  <a:lnTo>
                    <a:pt x="1004262" y="51025"/>
                  </a:lnTo>
                  <a:lnTo>
                    <a:pt x="948412" y="41553"/>
                  </a:lnTo>
                  <a:lnTo>
                    <a:pt x="891818" y="33007"/>
                  </a:lnTo>
                  <a:lnTo>
                    <a:pt x="834512" y="25406"/>
                  </a:lnTo>
                  <a:lnTo>
                    <a:pt x="776525" y="18764"/>
                  </a:lnTo>
                  <a:lnTo>
                    <a:pt x="717886" y="13099"/>
                  </a:lnTo>
                  <a:lnTo>
                    <a:pt x="658627" y="8427"/>
                  </a:lnTo>
                  <a:lnTo>
                    <a:pt x="598778" y="4765"/>
                  </a:lnTo>
                  <a:lnTo>
                    <a:pt x="538371" y="2128"/>
                  </a:lnTo>
                  <a:lnTo>
                    <a:pt x="477435" y="534"/>
                  </a:lnTo>
                  <a:lnTo>
                    <a:pt x="416001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880347" y="0"/>
                  </a:moveTo>
                  <a:lnTo>
                    <a:pt x="850371" y="6767"/>
                  </a:lnTo>
                  <a:lnTo>
                    <a:pt x="824173" y="23197"/>
                  </a:lnTo>
                  <a:lnTo>
                    <a:pt x="803940" y="50107"/>
                  </a:lnTo>
                  <a:lnTo>
                    <a:pt x="791856" y="88318"/>
                  </a:lnTo>
                  <a:lnTo>
                    <a:pt x="757704" y="58991"/>
                  </a:lnTo>
                  <a:lnTo>
                    <a:pt x="725513" y="39934"/>
                  </a:lnTo>
                  <a:lnTo>
                    <a:pt x="695570" y="30183"/>
                  </a:lnTo>
                  <a:lnTo>
                    <a:pt x="668161" y="28776"/>
                  </a:lnTo>
                  <a:lnTo>
                    <a:pt x="643573" y="34749"/>
                  </a:lnTo>
                  <a:lnTo>
                    <a:pt x="604008" y="64986"/>
                  </a:lnTo>
                  <a:lnTo>
                    <a:pt x="579168" y="113189"/>
                  </a:lnTo>
                  <a:lnTo>
                    <a:pt x="571348" y="171653"/>
                  </a:lnTo>
                  <a:lnTo>
                    <a:pt x="574537" y="202326"/>
                  </a:lnTo>
                  <a:lnTo>
                    <a:pt x="596548" y="261738"/>
                  </a:lnTo>
                  <a:lnTo>
                    <a:pt x="641313" y="312150"/>
                  </a:lnTo>
                  <a:lnTo>
                    <a:pt x="672945" y="331574"/>
                  </a:lnTo>
                  <a:lnTo>
                    <a:pt x="638936" y="389287"/>
                  </a:lnTo>
                  <a:lnTo>
                    <a:pt x="541713" y="552903"/>
                  </a:lnTo>
                  <a:lnTo>
                    <a:pt x="480545" y="654631"/>
                  </a:lnTo>
                  <a:lnTo>
                    <a:pt x="421958" y="751028"/>
                  </a:lnTo>
                  <a:lnTo>
                    <a:pt x="365666" y="842563"/>
                  </a:lnTo>
                  <a:lnTo>
                    <a:pt x="311381" y="929708"/>
                  </a:lnTo>
                  <a:lnTo>
                    <a:pt x="258814" y="1012931"/>
                  </a:lnTo>
                  <a:lnTo>
                    <a:pt x="207680" y="1092702"/>
                  </a:lnTo>
                  <a:lnTo>
                    <a:pt x="157690" y="1169492"/>
                  </a:lnTo>
                  <a:lnTo>
                    <a:pt x="108557" y="1243771"/>
                  </a:lnTo>
                  <a:lnTo>
                    <a:pt x="59993" y="1316009"/>
                  </a:lnTo>
                  <a:lnTo>
                    <a:pt x="0" y="1403613"/>
                  </a:lnTo>
                  <a:lnTo>
                    <a:pt x="529761" y="1403613"/>
                  </a:lnTo>
                  <a:lnTo>
                    <a:pt x="846650" y="674605"/>
                  </a:lnTo>
                  <a:lnTo>
                    <a:pt x="948040" y="444858"/>
                  </a:lnTo>
                  <a:lnTo>
                    <a:pt x="995627" y="451298"/>
                  </a:lnTo>
                  <a:lnTo>
                    <a:pt x="1043663" y="446533"/>
                  </a:lnTo>
                  <a:lnTo>
                    <a:pt x="1088756" y="430551"/>
                  </a:lnTo>
                  <a:lnTo>
                    <a:pt x="1127512" y="403343"/>
                  </a:lnTo>
                  <a:lnTo>
                    <a:pt x="1156536" y="364899"/>
                  </a:lnTo>
                  <a:lnTo>
                    <a:pt x="1171656" y="321545"/>
                  </a:lnTo>
                  <a:lnTo>
                    <a:pt x="1171391" y="277550"/>
                  </a:lnTo>
                  <a:lnTo>
                    <a:pt x="1157830" y="235954"/>
                  </a:lnTo>
                  <a:lnTo>
                    <a:pt x="1133060" y="199797"/>
                  </a:lnTo>
                  <a:lnTo>
                    <a:pt x="1099167" y="172121"/>
                  </a:lnTo>
                  <a:lnTo>
                    <a:pt x="1058240" y="155965"/>
                  </a:lnTo>
                  <a:lnTo>
                    <a:pt x="1012366" y="154371"/>
                  </a:lnTo>
                  <a:lnTo>
                    <a:pt x="1017143" y="116435"/>
                  </a:lnTo>
                  <a:lnTo>
                    <a:pt x="994318" y="53170"/>
                  </a:lnTo>
                  <a:lnTo>
                    <a:pt x="942891" y="12175"/>
                  </a:lnTo>
                  <a:lnTo>
                    <a:pt x="911915" y="2075"/>
                  </a:lnTo>
                  <a:lnTo>
                    <a:pt x="8803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209098" y="3744458"/>
              <a:ext cx="1172210" cy="1403985"/>
            </a:xfrm>
            <a:custGeom>
              <a:avLst/>
              <a:gdLst/>
              <a:ahLst/>
              <a:cxnLst/>
              <a:rect l="l" t="t" r="r" b="b"/>
              <a:pathLst>
                <a:path w="1172210" h="1403985">
                  <a:moveTo>
                    <a:pt x="0" y="1403613"/>
                  </a:moveTo>
                  <a:lnTo>
                    <a:pt x="35835" y="1351508"/>
                  </a:lnTo>
                  <a:lnTo>
                    <a:pt x="59993" y="1316009"/>
                  </a:lnTo>
                  <a:lnTo>
                    <a:pt x="84222" y="1280116"/>
                  </a:lnTo>
                  <a:lnTo>
                    <a:pt x="108557" y="1243771"/>
                  </a:lnTo>
                  <a:lnTo>
                    <a:pt x="133034" y="1206916"/>
                  </a:lnTo>
                  <a:lnTo>
                    <a:pt x="157690" y="1169492"/>
                  </a:lnTo>
                  <a:lnTo>
                    <a:pt x="182560" y="1131441"/>
                  </a:lnTo>
                  <a:lnTo>
                    <a:pt x="207680" y="1092702"/>
                  </a:lnTo>
                  <a:lnTo>
                    <a:pt x="233086" y="1053218"/>
                  </a:lnTo>
                  <a:lnTo>
                    <a:pt x="258814" y="1012931"/>
                  </a:lnTo>
                  <a:lnTo>
                    <a:pt x="284900" y="971780"/>
                  </a:lnTo>
                  <a:lnTo>
                    <a:pt x="311381" y="929708"/>
                  </a:lnTo>
                  <a:lnTo>
                    <a:pt x="338290" y="886655"/>
                  </a:lnTo>
                  <a:lnTo>
                    <a:pt x="365666" y="842563"/>
                  </a:lnTo>
                  <a:lnTo>
                    <a:pt x="393543" y="797374"/>
                  </a:lnTo>
                  <a:lnTo>
                    <a:pt x="421958" y="751028"/>
                  </a:lnTo>
                  <a:lnTo>
                    <a:pt x="450947" y="703466"/>
                  </a:lnTo>
                  <a:lnTo>
                    <a:pt x="480545" y="654631"/>
                  </a:lnTo>
                  <a:lnTo>
                    <a:pt x="510789" y="604463"/>
                  </a:lnTo>
                  <a:lnTo>
                    <a:pt x="541713" y="552903"/>
                  </a:lnTo>
                  <a:lnTo>
                    <a:pt x="573356" y="499893"/>
                  </a:lnTo>
                  <a:lnTo>
                    <a:pt x="605751" y="445374"/>
                  </a:lnTo>
                  <a:lnTo>
                    <a:pt x="638936" y="389287"/>
                  </a:lnTo>
                  <a:lnTo>
                    <a:pt x="672945" y="331574"/>
                  </a:lnTo>
                  <a:lnTo>
                    <a:pt x="641313" y="312150"/>
                  </a:lnTo>
                  <a:lnTo>
                    <a:pt x="615943" y="288550"/>
                  </a:lnTo>
                  <a:lnTo>
                    <a:pt x="596548" y="261738"/>
                  </a:lnTo>
                  <a:lnTo>
                    <a:pt x="582841" y="232675"/>
                  </a:lnTo>
                  <a:lnTo>
                    <a:pt x="574537" y="202326"/>
                  </a:lnTo>
                  <a:lnTo>
                    <a:pt x="571348" y="171653"/>
                  </a:lnTo>
                  <a:lnTo>
                    <a:pt x="572987" y="141620"/>
                  </a:lnTo>
                  <a:lnTo>
                    <a:pt x="589604" y="87323"/>
                  </a:lnTo>
                  <a:lnTo>
                    <a:pt x="622094" y="47140"/>
                  </a:lnTo>
                  <a:lnTo>
                    <a:pt x="668161" y="28776"/>
                  </a:lnTo>
                  <a:lnTo>
                    <a:pt x="695570" y="30183"/>
                  </a:lnTo>
                  <a:lnTo>
                    <a:pt x="725513" y="39934"/>
                  </a:lnTo>
                  <a:lnTo>
                    <a:pt x="757704" y="58991"/>
                  </a:lnTo>
                  <a:lnTo>
                    <a:pt x="791856" y="88318"/>
                  </a:lnTo>
                  <a:lnTo>
                    <a:pt x="803940" y="50107"/>
                  </a:lnTo>
                  <a:lnTo>
                    <a:pt x="824173" y="23197"/>
                  </a:lnTo>
                  <a:lnTo>
                    <a:pt x="850371" y="6767"/>
                  </a:lnTo>
                  <a:lnTo>
                    <a:pt x="880347" y="0"/>
                  </a:lnTo>
                  <a:lnTo>
                    <a:pt x="911915" y="2075"/>
                  </a:lnTo>
                  <a:lnTo>
                    <a:pt x="971087" y="29479"/>
                  </a:lnTo>
                  <a:lnTo>
                    <a:pt x="1010399" y="82429"/>
                  </a:lnTo>
                  <a:lnTo>
                    <a:pt x="1017143" y="116435"/>
                  </a:lnTo>
                  <a:lnTo>
                    <a:pt x="1012366" y="154371"/>
                  </a:lnTo>
                  <a:lnTo>
                    <a:pt x="1058240" y="155965"/>
                  </a:lnTo>
                  <a:lnTo>
                    <a:pt x="1099167" y="172121"/>
                  </a:lnTo>
                  <a:lnTo>
                    <a:pt x="1133060" y="199797"/>
                  </a:lnTo>
                  <a:lnTo>
                    <a:pt x="1157830" y="235954"/>
                  </a:lnTo>
                  <a:lnTo>
                    <a:pt x="1171391" y="277550"/>
                  </a:lnTo>
                  <a:lnTo>
                    <a:pt x="1171656" y="321545"/>
                  </a:lnTo>
                  <a:lnTo>
                    <a:pt x="1156536" y="364899"/>
                  </a:lnTo>
                  <a:lnTo>
                    <a:pt x="1127512" y="403343"/>
                  </a:lnTo>
                  <a:lnTo>
                    <a:pt x="1088756" y="430551"/>
                  </a:lnTo>
                  <a:lnTo>
                    <a:pt x="1043663" y="446533"/>
                  </a:lnTo>
                  <a:lnTo>
                    <a:pt x="995627" y="451298"/>
                  </a:lnTo>
                  <a:lnTo>
                    <a:pt x="948040" y="444858"/>
                  </a:lnTo>
                  <a:lnTo>
                    <a:pt x="927629" y="490798"/>
                  </a:lnTo>
                  <a:lnTo>
                    <a:pt x="907290" y="536743"/>
                  </a:lnTo>
                  <a:lnTo>
                    <a:pt x="887017" y="582693"/>
                  </a:lnTo>
                  <a:lnTo>
                    <a:pt x="866806" y="628647"/>
                  </a:lnTo>
                  <a:lnTo>
                    <a:pt x="846650" y="674605"/>
                  </a:lnTo>
                  <a:lnTo>
                    <a:pt x="826543" y="720567"/>
                  </a:lnTo>
                  <a:lnTo>
                    <a:pt x="806480" y="766531"/>
                  </a:lnTo>
                  <a:lnTo>
                    <a:pt x="786455" y="812499"/>
                  </a:lnTo>
                  <a:lnTo>
                    <a:pt x="766461" y="858468"/>
                  </a:lnTo>
                  <a:lnTo>
                    <a:pt x="746494" y="904440"/>
                  </a:lnTo>
                  <a:lnTo>
                    <a:pt x="726547" y="950412"/>
                  </a:lnTo>
                  <a:lnTo>
                    <a:pt x="706614" y="996386"/>
                  </a:lnTo>
                  <a:lnTo>
                    <a:pt x="686690" y="1042361"/>
                  </a:lnTo>
                  <a:lnTo>
                    <a:pt x="666770" y="1088336"/>
                  </a:lnTo>
                  <a:lnTo>
                    <a:pt x="646846" y="1134310"/>
                  </a:lnTo>
                  <a:lnTo>
                    <a:pt x="626913" y="1180284"/>
                  </a:lnTo>
                  <a:lnTo>
                    <a:pt x="606966" y="1226257"/>
                  </a:lnTo>
                  <a:lnTo>
                    <a:pt x="586999" y="1272228"/>
                  </a:lnTo>
                  <a:lnTo>
                    <a:pt x="567005" y="1318198"/>
                  </a:lnTo>
                  <a:lnTo>
                    <a:pt x="546980" y="1364165"/>
                  </a:lnTo>
                  <a:lnTo>
                    <a:pt x="529761" y="1403613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88311" y="4041631"/>
              <a:ext cx="66675" cy="12065"/>
            </a:xfrm>
            <a:custGeom>
              <a:avLst/>
              <a:gdLst/>
              <a:ahLst/>
              <a:cxnLst/>
              <a:rect l="l" t="t" r="r" b="b"/>
              <a:pathLst>
                <a:path w="66675" h="12064">
                  <a:moveTo>
                    <a:pt x="0" y="11722"/>
                  </a:moveTo>
                  <a:lnTo>
                    <a:pt x="16632" y="8790"/>
                  </a:lnTo>
                  <a:lnTo>
                    <a:pt x="33267" y="5861"/>
                  </a:lnTo>
                  <a:lnTo>
                    <a:pt x="49902" y="2931"/>
                  </a:lnTo>
                  <a:lnTo>
                    <a:pt x="66535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095233" y="3857690"/>
              <a:ext cx="20955" cy="60960"/>
            </a:xfrm>
            <a:custGeom>
              <a:avLst/>
              <a:gdLst/>
              <a:ahLst/>
              <a:cxnLst/>
              <a:rect l="l" t="t" r="r" b="b"/>
              <a:pathLst>
                <a:path w="20955" h="60960">
                  <a:moveTo>
                    <a:pt x="0" y="60883"/>
                  </a:moveTo>
                  <a:lnTo>
                    <a:pt x="5189" y="45662"/>
                  </a:lnTo>
                  <a:lnTo>
                    <a:pt x="10375" y="30441"/>
                  </a:lnTo>
                  <a:lnTo>
                    <a:pt x="15562" y="15220"/>
                  </a:lnTo>
                  <a:lnTo>
                    <a:pt x="20751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891436" y="3904786"/>
              <a:ext cx="50800" cy="46355"/>
            </a:xfrm>
            <a:custGeom>
              <a:avLst/>
              <a:gdLst/>
              <a:ahLst/>
              <a:cxnLst/>
              <a:rect l="l" t="t" r="r" b="b"/>
              <a:pathLst>
                <a:path w="50800" h="46354">
                  <a:moveTo>
                    <a:pt x="50647" y="45796"/>
                  </a:move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987" y="1127125"/>
            <a:ext cx="4591951" cy="407318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60845" y="1317396"/>
            <a:ext cx="5705807" cy="195181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400" dirty="0"/>
              <a:t>У Старцева перестало беспокойно биться сердце. Выйдя из клуба на улицу, он прежде всего сорвал с себя жесткий галстук и вздохнул всей грудью. Ему было немножко стыдно, и самолюбие его было оскорблено, – он не ожидал отказа, – и не верилось, что все его мечты, томления и надежды привели его к такому глупенькому концу, точно в маленькой пьесе на любительском спектакле. И жаль было своего чувства, этой своей любви, так жаль, что, кажется, взял бы и зарыдал или изо всей силы хватил бы зонтиком по широкой спине Пантелеймона.</a:t>
            </a: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60845" y="356079"/>
            <a:ext cx="6650087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3761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Эмоциональная цитата	(</a:t>
            </a:r>
            <a:r>
              <a:rPr lang="ru-RU"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Ионыч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3C585F77-4C5F-49E7-27DA-B838AA19DEBA}"/>
              </a:ext>
            </a:extLst>
          </p:cNvPr>
          <p:cNvSpPr txBox="1"/>
          <p:nvPr/>
        </p:nvSpPr>
        <p:spPr>
          <a:xfrm>
            <a:off x="5274905" y="3805693"/>
            <a:ext cx="3941445" cy="275717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lang="ru-RU" sz="1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Вопросы для обсуждения:</a:t>
            </a:r>
            <a:endParaRPr sz="1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47CC7E-47B5-31DD-3057-31D1A8D1D0CB}"/>
              </a:ext>
            </a:extLst>
          </p:cNvPr>
          <p:cNvSpPr txBox="1"/>
          <p:nvPr/>
        </p:nvSpPr>
        <p:spPr>
          <a:xfrm>
            <a:off x="5105401" y="4170178"/>
            <a:ext cx="3800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Сталкивались ли вы с отказом? Как вы пережили внутри себя эти эмоции?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7784"/>
            <a:ext cx="9144000" cy="19685"/>
          </a:xfrm>
          <a:custGeom>
            <a:avLst/>
            <a:gdLst/>
            <a:ahLst/>
            <a:cxnLst/>
            <a:rect l="l" t="t" r="r" b="b"/>
            <a:pathLst>
              <a:path w="9144000" h="19684">
                <a:moveTo>
                  <a:pt x="0" y="0"/>
                </a:moveTo>
                <a:lnTo>
                  <a:pt x="0" y="19062"/>
                </a:lnTo>
                <a:lnTo>
                  <a:pt x="9143860" y="19062"/>
                </a:lnTo>
                <a:lnTo>
                  <a:pt x="9143860" y="0"/>
                </a:lnTo>
                <a:lnTo>
                  <a:pt x="0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367885" y="1992103"/>
            <a:ext cx="4817745" cy="3156585"/>
            <a:chOff x="4367885" y="1992103"/>
            <a:chExt cx="4817745" cy="3156585"/>
          </a:xfrm>
        </p:grpSpPr>
        <p:sp>
          <p:nvSpPr>
            <p:cNvPr id="4" name="object 4"/>
            <p:cNvSpPr/>
            <p:nvPr/>
          </p:nvSpPr>
          <p:spPr>
            <a:xfrm>
              <a:off x="4367885" y="3198331"/>
              <a:ext cx="4776470" cy="1950085"/>
            </a:xfrm>
            <a:custGeom>
              <a:avLst/>
              <a:gdLst/>
              <a:ahLst/>
              <a:cxnLst/>
              <a:rect l="l" t="t" r="r" b="b"/>
              <a:pathLst>
                <a:path w="4776470" h="1950085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99431" y="1949740"/>
                  </a:lnTo>
                  <a:lnTo>
                    <a:pt x="4775974" y="1949740"/>
                  </a:lnTo>
                  <a:lnTo>
                    <a:pt x="4775974" y="386974"/>
                  </a:lnTo>
                  <a:lnTo>
                    <a:pt x="4759465" y="379094"/>
                  </a:lnTo>
                  <a:lnTo>
                    <a:pt x="4715830" y="359083"/>
                  </a:lnTo>
                  <a:lnTo>
                    <a:pt x="4671451" y="339536"/>
                  </a:lnTo>
                  <a:lnTo>
                    <a:pt x="4626341" y="320460"/>
                  </a:lnTo>
                  <a:lnTo>
                    <a:pt x="4580511" y="301860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3492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294818" y="0"/>
                  </a:moveTo>
                  <a:lnTo>
                    <a:pt x="252472" y="10993"/>
                  </a:lnTo>
                  <a:lnTo>
                    <a:pt x="214871" y="33507"/>
                  </a:lnTo>
                  <a:lnTo>
                    <a:pt x="185178" y="65644"/>
                  </a:lnTo>
                  <a:lnTo>
                    <a:pt x="166554" y="105505"/>
                  </a:lnTo>
                  <a:lnTo>
                    <a:pt x="162161" y="151193"/>
                  </a:lnTo>
                  <a:lnTo>
                    <a:pt x="124585" y="144106"/>
                  </a:lnTo>
                  <a:lnTo>
                    <a:pt x="60038" y="163025"/>
                  </a:lnTo>
                  <a:lnTo>
                    <a:pt x="15974" y="211853"/>
                  </a:lnTo>
                  <a:lnTo>
                    <a:pt x="0" y="273538"/>
                  </a:lnTo>
                  <a:lnTo>
                    <a:pt x="4923" y="303872"/>
                  </a:lnTo>
                  <a:lnTo>
                    <a:pt x="19722" y="331024"/>
                  </a:lnTo>
                  <a:lnTo>
                    <a:pt x="45346" y="352863"/>
                  </a:lnTo>
                  <a:lnTo>
                    <a:pt x="82748" y="367258"/>
                  </a:lnTo>
                  <a:lnTo>
                    <a:pt x="51389" y="399555"/>
                  </a:lnTo>
                  <a:lnTo>
                    <a:pt x="30401" y="430521"/>
                  </a:lnTo>
                  <a:lnTo>
                    <a:pt x="18839" y="459813"/>
                  </a:lnTo>
                  <a:lnTo>
                    <a:pt x="15760" y="487086"/>
                  </a:lnTo>
                  <a:lnTo>
                    <a:pt x="20220" y="511993"/>
                  </a:lnTo>
                  <a:lnTo>
                    <a:pt x="47983" y="553332"/>
                  </a:lnTo>
                  <a:lnTo>
                    <a:pt x="94578" y="581070"/>
                  </a:lnTo>
                  <a:lnTo>
                    <a:pt x="152455" y="592448"/>
                  </a:lnTo>
                  <a:lnTo>
                    <a:pt x="183265" y="591139"/>
                  </a:lnTo>
                  <a:lnTo>
                    <a:pt x="243910" y="572799"/>
                  </a:lnTo>
                  <a:lnTo>
                    <a:pt x="296962" y="531197"/>
                  </a:lnTo>
                  <a:lnTo>
                    <a:pt x="318282" y="500811"/>
                  </a:lnTo>
                  <a:lnTo>
                    <a:pt x="427766" y="574834"/>
                  </a:lnTo>
                  <a:lnTo>
                    <a:pt x="580757" y="679341"/>
                  </a:lnTo>
                  <a:lnTo>
                    <a:pt x="675920" y="745121"/>
                  </a:lnTo>
                  <a:lnTo>
                    <a:pt x="766145" y="808156"/>
                  </a:lnTo>
                  <a:lnTo>
                    <a:pt x="851884" y="868761"/>
                  </a:lnTo>
                  <a:lnTo>
                    <a:pt x="933587" y="927254"/>
                  </a:lnTo>
                  <a:lnTo>
                    <a:pt x="1011708" y="983948"/>
                  </a:lnTo>
                  <a:lnTo>
                    <a:pt x="1086696" y="1039160"/>
                  </a:lnTo>
                  <a:lnTo>
                    <a:pt x="1159004" y="1093206"/>
                  </a:lnTo>
                  <a:lnTo>
                    <a:pt x="1229084" y="1146401"/>
                  </a:lnTo>
                  <a:lnTo>
                    <a:pt x="1308933" y="1208067"/>
                  </a:lnTo>
                  <a:lnTo>
                    <a:pt x="1308933" y="673146"/>
                  </a:lnTo>
                  <a:lnTo>
                    <a:pt x="671297" y="348402"/>
                  </a:lnTo>
                  <a:lnTo>
                    <a:pt x="448178" y="233158"/>
                  </a:lnTo>
                  <a:lnTo>
                    <a:pt x="457508" y="186054"/>
                  </a:lnTo>
                  <a:lnTo>
                    <a:pt x="455682" y="137814"/>
                  </a:lnTo>
                  <a:lnTo>
                    <a:pt x="442483" y="91828"/>
                  </a:lnTo>
                  <a:lnTo>
                    <a:pt x="417693" y="51483"/>
                  </a:lnTo>
                  <a:lnTo>
                    <a:pt x="381096" y="20167"/>
                  </a:lnTo>
                  <a:lnTo>
                    <a:pt x="338747" y="2425"/>
                  </a:lnTo>
                  <a:lnTo>
                    <a:pt x="29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3492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1308933" y="1208067"/>
                  </a:moveTo>
                  <a:lnTo>
                    <a:pt x="1263428" y="1172777"/>
                  </a:lnTo>
                  <a:lnTo>
                    <a:pt x="1229084" y="1146401"/>
                  </a:lnTo>
                  <a:lnTo>
                    <a:pt x="1194294" y="1119890"/>
                  </a:lnTo>
                  <a:lnTo>
                    <a:pt x="1159004" y="1093206"/>
                  </a:lnTo>
                  <a:lnTo>
                    <a:pt x="1123157" y="1066309"/>
                  </a:lnTo>
                  <a:lnTo>
                    <a:pt x="1086696" y="1039160"/>
                  </a:lnTo>
                  <a:lnTo>
                    <a:pt x="1049565" y="1011720"/>
                  </a:lnTo>
                  <a:lnTo>
                    <a:pt x="1011708" y="983948"/>
                  </a:lnTo>
                  <a:lnTo>
                    <a:pt x="973067" y="955806"/>
                  </a:lnTo>
                  <a:lnTo>
                    <a:pt x="933587" y="927254"/>
                  </a:lnTo>
                  <a:lnTo>
                    <a:pt x="893212" y="898252"/>
                  </a:lnTo>
                  <a:lnTo>
                    <a:pt x="851884" y="868761"/>
                  </a:lnTo>
                  <a:lnTo>
                    <a:pt x="809547" y="838742"/>
                  </a:lnTo>
                  <a:lnTo>
                    <a:pt x="766145" y="808156"/>
                  </a:lnTo>
                  <a:lnTo>
                    <a:pt x="721621" y="776962"/>
                  </a:lnTo>
                  <a:lnTo>
                    <a:pt x="675920" y="745121"/>
                  </a:lnTo>
                  <a:lnTo>
                    <a:pt x="628984" y="712594"/>
                  </a:lnTo>
                  <a:lnTo>
                    <a:pt x="580757" y="679341"/>
                  </a:lnTo>
                  <a:lnTo>
                    <a:pt x="531182" y="645323"/>
                  </a:lnTo>
                  <a:lnTo>
                    <a:pt x="480204" y="610500"/>
                  </a:lnTo>
                  <a:lnTo>
                    <a:pt x="427766" y="574834"/>
                  </a:lnTo>
                  <a:lnTo>
                    <a:pt x="373810" y="538284"/>
                  </a:lnTo>
                  <a:lnTo>
                    <a:pt x="318282" y="500811"/>
                  </a:lnTo>
                  <a:lnTo>
                    <a:pt x="296962" y="531197"/>
                  </a:lnTo>
                  <a:lnTo>
                    <a:pt x="271857" y="555078"/>
                  </a:lnTo>
                  <a:lnTo>
                    <a:pt x="243910" y="572799"/>
                  </a:lnTo>
                  <a:lnTo>
                    <a:pt x="214064" y="584704"/>
                  </a:lnTo>
                  <a:lnTo>
                    <a:pt x="183265" y="591139"/>
                  </a:lnTo>
                  <a:lnTo>
                    <a:pt x="152455" y="592448"/>
                  </a:lnTo>
                  <a:lnTo>
                    <a:pt x="122578" y="588977"/>
                  </a:lnTo>
                  <a:lnTo>
                    <a:pt x="69398" y="569074"/>
                  </a:lnTo>
                  <a:lnTo>
                    <a:pt x="31276" y="534190"/>
                  </a:lnTo>
                  <a:lnTo>
                    <a:pt x="15760" y="487086"/>
                  </a:lnTo>
                  <a:lnTo>
                    <a:pt x="18839" y="459813"/>
                  </a:lnTo>
                  <a:lnTo>
                    <a:pt x="30401" y="430521"/>
                  </a:lnTo>
                  <a:lnTo>
                    <a:pt x="51389" y="399555"/>
                  </a:lnTo>
                  <a:lnTo>
                    <a:pt x="82748" y="367258"/>
                  </a:lnTo>
                  <a:lnTo>
                    <a:pt x="45346" y="352863"/>
                  </a:lnTo>
                  <a:lnTo>
                    <a:pt x="19722" y="331024"/>
                  </a:lnTo>
                  <a:lnTo>
                    <a:pt x="4923" y="303872"/>
                  </a:lnTo>
                  <a:lnTo>
                    <a:pt x="0" y="273538"/>
                  </a:lnTo>
                  <a:lnTo>
                    <a:pt x="4000" y="242154"/>
                  </a:lnTo>
                  <a:lnTo>
                    <a:pt x="34971" y="184766"/>
                  </a:lnTo>
                  <a:lnTo>
                    <a:pt x="90227" y="148761"/>
                  </a:lnTo>
                  <a:lnTo>
                    <a:pt x="124585" y="144106"/>
                  </a:lnTo>
                  <a:lnTo>
                    <a:pt x="162161" y="151193"/>
                  </a:lnTo>
                  <a:lnTo>
                    <a:pt x="166554" y="105505"/>
                  </a:lnTo>
                  <a:lnTo>
                    <a:pt x="185178" y="65644"/>
                  </a:lnTo>
                  <a:lnTo>
                    <a:pt x="214871" y="33507"/>
                  </a:lnTo>
                  <a:lnTo>
                    <a:pt x="252472" y="10993"/>
                  </a:lnTo>
                  <a:lnTo>
                    <a:pt x="294818" y="0"/>
                  </a:lnTo>
                  <a:lnTo>
                    <a:pt x="338747" y="2425"/>
                  </a:lnTo>
                  <a:lnTo>
                    <a:pt x="381096" y="20167"/>
                  </a:lnTo>
                  <a:lnTo>
                    <a:pt x="417693" y="51483"/>
                  </a:lnTo>
                  <a:lnTo>
                    <a:pt x="442483" y="91828"/>
                  </a:lnTo>
                  <a:lnTo>
                    <a:pt x="455682" y="137814"/>
                  </a:lnTo>
                  <a:lnTo>
                    <a:pt x="457508" y="186054"/>
                  </a:lnTo>
                  <a:lnTo>
                    <a:pt x="448178" y="233158"/>
                  </a:lnTo>
                  <a:lnTo>
                    <a:pt x="492784" y="256340"/>
                  </a:lnTo>
                  <a:lnTo>
                    <a:pt x="537400" y="279450"/>
                  </a:lnTo>
                  <a:lnTo>
                    <a:pt x="582024" y="302493"/>
                  </a:lnTo>
                  <a:lnTo>
                    <a:pt x="626657" y="325475"/>
                  </a:lnTo>
                  <a:lnTo>
                    <a:pt x="671297" y="348402"/>
                  </a:lnTo>
                  <a:lnTo>
                    <a:pt x="715944" y="371280"/>
                  </a:lnTo>
                  <a:lnTo>
                    <a:pt x="760597" y="394115"/>
                  </a:lnTo>
                  <a:lnTo>
                    <a:pt x="805254" y="416912"/>
                  </a:lnTo>
                  <a:lnTo>
                    <a:pt x="849916" y="439677"/>
                  </a:lnTo>
                  <a:lnTo>
                    <a:pt x="894581" y="462416"/>
                  </a:lnTo>
                  <a:lnTo>
                    <a:pt x="939249" y="485135"/>
                  </a:lnTo>
                  <a:lnTo>
                    <a:pt x="983919" y="507839"/>
                  </a:lnTo>
                  <a:lnTo>
                    <a:pt x="1028590" y="530535"/>
                  </a:lnTo>
                  <a:lnTo>
                    <a:pt x="1073262" y="553227"/>
                  </a:lnTo>
                  <a:lnTo>
                    <a:pt x="1117933" y="575923"/>
                  </a:lnTo>
                  <a:lnTo>
                    <a:pt x="1162603" y="598627"/>
                  </a:lnTo>
                  <a:lnTo>
                    <a:pt x="1207271" y="621346"/>
                  </a:lnTo>
                  <a:lnTo>
                    <a:pt x="1251936" y="644084"/>
                  </a:lnTo>
                  <a:lnTo>
                    <a:pt x="1296598" y="666849"/>
                  </a:lnTo>
                  <a:lnTo>
                    <a:pt x="1308933" y="673146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41665" y="2160015"/>
              <a:ext cx="8255" cy="67310"/>
            </a:xfrm>
            <a:custGeom>
              <a:avLst/>
              <a:gdLst/>
              <a:ahLst/>
              <a:cxnLst/>
              <a:rect l="l" t="t" r="r" b="b"/>
              <a:pathLst>
                <a:path w="8254" h="67310">
                  <a:moveTo>
                    <a:pt x="7632" y="67132"/>
                  </a:moveTo>
                  <a:lnTo>
                    <a:pt x="5725" y="50349"/>
                  </a:lnTo>
                  <a:lnTo>
                    <a:pt x="3816" y="33566"/>
                  </a:lnTo>
                  <a:lnTo>
                    <a:pt x="1906" y="1678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49565" y="2287384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90" h="24764">
                  <a:moveTo>
                    <a:pt x="59512" y="24434"/>
                  </a:moveTo>
                  <a:lnTo>
                    <a:pt x="44634" y="18329"/>
                  </a:lnTo>
                  <a:lnTo>
                    <a:pt x="29756" y="12222"/>
                  </a:lnTo>
                  <a:lnTo>
                    <a:pt x="14878" y="6112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82864" y="2466631"/>
              <a:ext cx="48895" cy="48260"/>
            </a:xfrm>
            <a:custGeom>
              <a:avLst/>
              <a:gdLst/>
              <a:ahLst/>
              <a:cxnLst/>
              <a:rect l="l" t="t" r="r" b="b"/>
              <a:pathLst>
                <a:path w="48895" h="48260">
                  <a:moveTo>
                    <a:pt x="48806" y="0"/>
                  </a:moveTo>
                  <a:lnTo>
                    <a:pt x="0" y="47752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373" y="196278"/>
            <a:ext cx="833145" cy="63658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9415" y="1211326"/>
            <a:ext cx="7078205" cy="3675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400" dirty="0"/>
              <a:t>В приведённом отрывке возникает разрыв между ожиданиями Старцева и реальностью. 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Ожидания – Екатерина Ивановна (Котик) примет его предложение руки и сердца. Старцев считает себя «элитой», тем, кто гораздо культурнее и «выше» обитателей небольшого провинциального городка. Он амбициозен и целеустремлен, а обитатели городка только раздражают его. Семья Туркиных относится к высшему обществу городка, она самая интеллигентная и «продвинутая». Стоит отметить, что Старцев первоначально даже не идет к родителям Котика (как было принято), настолько он уверен в успехе. </a:t>
            </a:r>
          </a:p>
          <a:p>
            <a:r>
              <a:rPr lang="ru-RU" sz="1400" dirty="0"/>
              <a:t> </a:t>
            </a:r>
          </a:p>
          <a:p>
            <a:r>
              <a:rPr lang="ru-RU" sz="1400" dirty="0"/>
              <a:t>Реальность – он получает отказ от Котика, так как она стремится к «высшей, блестящей» цели, а он предлагает ей продолжение пустой, бесполезной жизни в провинции. Дмитрий Старцев испытывает именно стыд, так как «самолюбие его было оскорблено», «он не ожидал отказа». Его мечты и надежды привели к «глупенькому концу» как на любительском спектакле. То есть, это не вина за поступок, здесь задета личность.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560697" y="356079"/>
            <a:ext cx="4697103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460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Анализ эмоций	(</a:t>
            </a:r>
            <a:r>
              <a:rPr lang="ru-RU" sz="26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Ионыч</a:t>
            </a: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7601" y="1218614"/>
            <a:ext cx="5486704" cy="3677285"/>
          </a:xfrm>
          <a:custGeom>
            <a:avLst/>
            <a:gdLst/>
            <a:ahLst/>
            <a:cxnLst/>
            <a:rect l="l" t="t" r="r" b="b"/>
            <a:pathLst>
              <a:path w="4952365" h="3677285">
                <a:moveTo>
                  <a:pt x="4952060" y="0"/>
                </a:moveTo>
                <a:lnTo>
                  <a:pt x="351497" y="0"/>
                </a:lnTo>
                <a:lnTo>
                  <a:pt x="307408" y="3328"/>
                </a:lnTo>
                <a:lnTo>
                  <a:pt x="264952" y="13046"/>
                </a:lnTo>
                <a:lnTo>
                  <a:pt x="224459" y="28755"/>
                </a:lnTo>
                <a:lnTo>
                  <a:pt x="186260" y="50052"/>
                </a:lnTo>
                <a:lnTo>
                  <a:pt x="150682" y="76539"/>
                </a:lnTo>
                <a:lnTo>
                  <a:pt x="118057" y="107815"/>
                </a:lnTo>
                <a:lnTo>
                  <a:pt x="88712" y="143479"/>
                </a:lnTo>
                <a:lnTo>
                  <a:pt x="62978" y="183131"/>
                </a:lnTo>
                <a:lnTo>
                  <a:pt x="41184" y="226371"/>
                </a:lnTo>
                <a:lnTo>
                  <a:pt x="23660" y="272798"/>
                </a:lnTo>
                <a:lnTo>
                  <a:pt x="10735" y="322013"/>
                </a:lnTo>
                <a:lnTo>
                  <a:pt x="2738" y="373614"/>
                </a:lnTo>
                <a:lnTo>
                  <a:pt x="0" y="427202"/>
                </a:lnTo>
                <a:lnTo>
                  <a:pt x="0" y="3249904"/>
                </a:lnTo>
                <a:lnTo>
                  <a:pt x="2738" y="3303492"/>
                </a:lnTo>
                <a:lnTo>
                  <a:pt x="10735" y="3355094"/>
                </a:lnTo>
                <a:lnTo>
                  <a:pt x="23660" y="3404310"/>
                </a:lnTo>
                <a:lnTo>
                  <a:pt x="41184" y="3450738"/>
                </a:lnTo>
                <a:lnTo>
                  <a:pt x="62978" y="3493980"/>
                </a:lnTo>
                <a:lnTo>
                  <a:pt x="88712" y="3533633"/>
                </a:lnTo>
                <a:lnTo>
                  <a:pt x="118057" y="3569299"/>
                </a:lnTo>
                <a:lnTo>
                  <a:pt x="150682" y="3600576"/>
                </a:lnTo>
                <a:lnTo>
                  <a:pt x="186260" y="3627064"/>
                </a:lnTo>
                <a:lnTo>
                  <a:pt x="224459" y="3648362"/>
                </a:lnTo>
                <a:lnTo>
                  <a:pt x="264952" y="3664072"/>
                </a:lnTo>
                <a:lnTo>
                  <a:pt x="307408" y="3673791"/>
                </a:lnTo>
                <a:lnTo>
                  <a:pt x="351497" y="3677119"/>
                </a:lnTo>
                <a:lnTo>
                  <a:pt x="4952060" y="3677119"/>
                </a:lnTo>
                <a:lnTo>
                  <a:pt x="4952060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905451" y="1527670"/>
            <a:ext cx="5019458" cy="30591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ru-RU" sz="1800" dirty="0"/>
              <a:t>В повести "Ключ от города </a:t>
            </a:r>
            <a:r>
              <a:rPr lang="ru-RU" sz="1800" dirty="0" err="1"/>
              <a:t>Антоновска</a:t>
            </a:r>
            <a:r>
              <a:rPr lang="ru-RU" sz="1800" dirty="0"/>
              <a:t>" рассказывается, как много можно изменить, если бороться до конца. Над городом нависла экологическая угроза, которой взрослые не в силах противостоять. И тогда на защиту родного </a:t>
            </a:r>
            <a:r>
              <a:rPr lang="ru-RU" sz="1800" dirty="0" err="1"/>
              <a:t>Антоновска</a:t>
            </a:r>
            <a:r>
              <a:rPr lang="ru-RU" sz="1800" dirty="0"/>
              <a:t> встают дети. У каждого из ребят кроме защиты городка есть и свои личные, не менее важные проблемы. Но со всеми этими трудностями помогут справиться дружба, взаимовыручка и старые добрые книги.</a:t>
            </a:r>
            <a:endParaRPr lang="ru-RU" sz="18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8342" y="570310"/>
            <a:ext cx="8382000" cy="368691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r>
              <a:rPr lang="ru-RU" sz="2300" dirty="0"/>
              <a:t>Михаил Логинов. «Ключи от города </a:t>
            </a:r>
            <a:r>
              <a:rPr lang="ru-RU" sz="2300" dirty="0" err="1"/>
              <a:t>Антоновска</a:t>
            </a:r>
            <a:r>
              <a:rPr lang="ru-RU" sz="2300" dirty="0"/>
              <a:t>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CC9F0EB-AA7E-3BEE-7FB8-BCA5C0D16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61673"/>
            <a:ext cx="2209800" cy="37220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4262" y="4121966"/>
            <a:ext cx="76835" cy="1905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050" spc="-50" dirty="0">
                <a:latin typeface="Tahoma"/>
                <a:cs typeface="Tahoma"/>
              </a:rPr>
              <a:t>-</a:t>
            </a:r>
            <a:endParaRPr sz="105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637427" y="2825750"/>
            <a:ext cx="5525770" cy="2416175"/>
            <a:chOff x="3637427" y="2773486"/>
            <a:chExt cx="5525770" cy="2416175"/>
          </a:xfrm>
        </p:grpSpPr>
        <p:sp>
          <p:nvSpPr>
            <p:cNvPr id="4" name="object 4"/>
            <p:cNvSpPr/>
            <p:nvPr/>
          </p:nvSpPr>
          <p:spPr>
            <a:xfrm>
              <a:off x="4571987" y="3158664"/>
              <a:ext cx="4572635" cy="1989455"/>
            </a:xfrm>
            <a:custGeom>
              <a:avLst/>
              <a:gdLst/>
              <a:ahLst/>
              <a:cxnLst/>
              <a:rect l="l" t="t" r="r" b="b"/>
              <a:pathLst>
                <a:path w="4572634" h="1989454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105283" y="1961499"/>
                  </a:lnTo>
                  <a:lnTo>
                    <a:pt x="120329" y="1989406"/>
                  </a:lnTo>
                  <a:lnTo>
                    <a:pt x="4572012" y="1989406"/>
                  </a:lnTo>
                  <a:lnTo>
                    <a:pt x="4572012" y="298552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817058" y="2792536"/>
              <a:ext cx="3327400" cy="2355850"/>
            </a:xfrm>
            <a:custGeom>
              <a:avLst/>
              <a:gdLst/>
              <a:ahLst/>
              <a:cxnLst/>
              <a:rect l="l" t="t" r="r" b="b"/>
              <a:pathLst>
                <a:path w="3327400" h="2355850">
                  <a:moveTo>
                    <a:pt x="285908" y="2355534"/>
                  </a:moveTo>
                  <a:lnTo>
                    <a:pt x="247664" y="2321802"/>
                  </a:lnTo>
                  <a:lnTo>
                    <a:pt x="215042" y="2290975"/>
                  </a:lnTo>
                  <a:lnTo>
                    <a:pt x="184498" y="2260076"/>
                  </a:lnTo>
                  <a:lnTo>
                    <a:pt x="156088" y="2229133"/>
                  </a:lnTo>
                  <a:lnTo>
                    <a:pt x="129867" y="2198175"/>
                  </a:lnTo>
                  <a:lnTo>
                    <a:pt x="105889" y="2167229"/>
                  </a:lnTo>
                  <a:lnTo>
                    <a:pt x="64878" y="2105486"/>
                  </a:lnTo>
                  <a:lnTo>
                    <a:pt x="33492" y="2044127"/>
                  </a:lnTo>
                  <a:lnTo>
                    <a:pt x="12168" y="1983378"/>
                  </a:lnTo>
                  <a:lnTo>
                    <a:pt x="1341" y="1923461"/>
                  </a:lnTo>
                  <a:lnTo>
                    <a:pt x="0" y="1893885"/>
                  </a:lnTo>
                  <a:lnTo>
                    <a:pt x="1446" y="1864601"/>
                  </a:lnTo>
                  <a:lnTo>
                    <a:pt x="14776" y="1800392"/>
                  </a:lnTo>
                  <a:lnTo>
                    <a:pt x="41287" y="1738246"/>
                  </a:lnTo>
                  <a:lnTo>
                    <a:pt x="79951" y="1678284"/>
                  </a:lnTo>
                  <a:lnTo>
                    <a:pt x="129744" y="1620626"/>
                  </a:lnTo>
                  <a:lnTo>
                    <a:pt x="158492" y="1592698"/>
                  </a:lnTo>
                  <a:lnTo>
                    <a:pt x="189638" y="1565391"/>
                  </a:lnTo>
                  <a:lnTo>
                    <a:pt x="223052" y="1538720"/>
                  </a:lnTo>
                  <a:lnTo>
                    <a:pt x="258608" y="1512700"/>
                  </a:lnTo>
                  <a:lnTo>
                    <a:pt x="296175" y="1487347"/>
                  </a:lnTo>
                  <a:lnTo>
                    <a:pt x="335627" y="1462674"/>
                  </a:lnTo>
                  <a:lnTo>
                    <a:pt x="376834" y="1438697"/>
                  </a:lnTo>
                  <a:lnTo>
                    <a:pt x="419669" y="1415431"/>
                  </a:lnTo>
                  <a:lnTo>
                    <a:pt x="464003" y="1392892"/>
                  </a:lnTo>
                  <a:lnTo>
                    <a:pt x="509709" y="1371093"/>
                  </a:lnTo>
                  <a:lnTo>
                    <a:pt x="556656" y="1350051"/>
                  </a:lnTo>
                  <a:lnTo>
                    <a:pt x="604719" y="1329780"/>
                  </a:lnTo>
                  <a:lnTo>
                    <a:pt x="653767" y="1310294"/>
                  </a:lnTo>
                  <a:lnTo>
                    <a:pt x="703674" y="1291611"/>
                  </a:lnTo>
                  <a:lnTo>
                    <a:pt x="754310" y="1273743"/>
                  </a:lnTo>
                  <a:lnTo>
                    <a:pt x="805547" y="1256707"/>
                  </a:lnTo>
                  <a:lnTo>
                    <a:pt x="857258" y="1240516"/>
                  </a:lnTo>
                  <a:lnTo>
                    <a:pt x="909313" y="1225187"/>
                  </a:lnTo>
                  <a:lnTo>
                    <a:pt x="961585" y="1210735"/>
                  </a:lnTo>
                  <a:lnTo>
                    <a:pt x="1013945" y="1197173"/>
                  </a:lnTo>
                  <a:lnTo>
                    <a:pt x="1066265" y="1184518"/>
                  </a:lnTo>
                  <a:lnTo>
                    <a:pt x="1118417" y="1172785"/>
                  </a:lnTo>
                  <a:lnTo>
                    <a:pt x="1170273" y="1161987"/>
                  </a:lnTo>
                  <a:lnTo>
                    <a:pt x="1221703" y="1152141"/>
                  </a:lnTo>
                  <a:lnTo>
                    <a:pt x="1272581" y="1143262"/>
                  </a:lnTo>
                  <a:lnTo>
                    <a:pt x="1322777" y="1135364"/>
                  </a:lnTo>
                  <a:lnTo>
                    <a:pt x="1372163" y="1128462"/>
                  </a:lnTo>
                  <a:lnTo>
                    <a:pt x="1420612" y="1122572"/>
                  </a:lnTo>
                  <a:lnTo>
                    <a:pt x="1467994" y="1117708"/>
                  </a:lnTo>
                  <a:lnTo>
                    <a:pt x="1514182" y="1113885"/>
                  </a:lnTo>
                  <a:lnTo>
                    <a:pt x="1559047" y="1111120"/>
                  </a:lnTo>
                  <a:lnTo>
                    <a:pt x="1602462" y="1109425"/>
                  </a:lnTo>
                  <a:lnTo>
                    <a:pt x="1644297" y="1108818"/>
                  </a:lnTo>
                  <a:lnTo>
                    <a:pt x="1684424" y="1109311"/>
                  </a:lnTo>
                  <a:lnTo>
                    <a:pt x="1722716" y="1110922"/>
                  </a:lnTo>
                  <a:lnTo>
                    <a:pt x="1793279" y="1117552"/>
                  </a:lnTo>
                  <a:lnTo>
                    <a:pt x="1854959" y="1128830"/>
                  </a:lnTo>
                  <a:lnTo>
                    <a:pt x="1906731" y="1144874"/>
                  </a:lnTo>
                  <a:lnTo>
                    <a:pt x="1947567" y="1165804"/>
                  </a:lnTo>
                  <a:lnTo>
                    <a:pt x="1976443" y="1191742"/>
                  </a:lnTo>
                  <a:lnTo>
                    <a:pt x="1994348" y="1230669"/>
                  </a:lnTo>
                  <a:lnTo>
                    <a:pt x="1993187" y="1288381"/>
                  </a:lnTo>
                  <a:lnTo>
                    <a:pt x="1971022" y="1356638"/>
                  </a:lnTo>
                  <a:lnTo>
                    <a:pt x="1953042" y="1393862"/>
                  </a:lnTo>
                  <a:lnTo>
                    <a:pt x="1930985" y="1432692"/>
                  </a:lnTo>
                  <a:lnTo>
                    <a:pt x="1905242" y="1472785"/>
                  </a:lnTo>
                  <a:lnTo>
                    <a:pt x="1876205" y="1513797"/>
                  </a:lnTo>
                  <a:lnTo>
                    <a:pt x="1844266" y="1555384"/>
                  </a:lnTo>
                  <a:lnTo>
                    <a:pt x="1809814" y="1597204"/>
                  </a:lnTo>
                  <a:lnTo>
                    <a:pt x="1773243" y="1638912"/>
                  </a:lnTo>
                  <a:lnTo>
                    <a:pt x="1734942" y="1680165"/>
                  </a:lnTo>
                  <a:lnTo>
                    <a:pt x="1695304" y="1720621"/>
                  </a:lnTo>
                  <a:lnTo>
                    <a:pt x="1654719" y="1759934"/>
                  </a:lnTo>
                  <a:lnTo>
                    <a:pt x="1613579" y="1797763"/>
                  </a:lnTo>
                  <a:lnTo>
                    <a:pt x="1572275" y="1833763"/>
                  </a:lnTo>
                  <a:lnTo>
                    <a:pt x="1531199" y="1867591"/>
                  </a:lnTo>
                  <a:lnTo>
                    <a:pt x="1490742" y="1898904"/>
                  </a:lnTo>
                  <a:lnTo>
                    <a:pt x="1451294" y="1927357"/>
                  </a:lnTo>
                  <a:lnTo>
                    <a:pt x="1413248" y="1952609"/>
                  </a:lnTo>
                  <a:lnTo>
                    <a:pt x="1376995" y="1974314"/>
                  </a:lnTo>
                  <a:lnTo>
                    <a:pt x="1342925" y="1992131"/>
                  </a:lnTo>
                  <a:lnTo>
                    <a:pt x="1282904" y="2014722"/>
                  </a:lnTo>
                  <a:lnTo>
                    <a:pt x="1236313" y="2017635"/>
                  </a:lnTo>
                  <a:lnTo>
                    <a:pt x="1202362" y="1993509"/>
                  </a:lnTo>
                  <a:lnTo>
                    <a:pt x="1184716" y="1948409"/>
                  </a:lnTo>
                  <a:lnTo>
                    <a:pt x="1178031" y="1906686"/>
                  </a:lnTo>
                  <a:lnTo>
                    <a:pt x="1175545" y="1856487"/>
                  </a:lnTo>
                  <a:lnTo>
                    <a:pt x="1177376" y="1798543"/>
                  </a:lnTo>
                  <a:lnTo>
                    <a:pt x="1183641" y="1733583"/>
                  </a:lnTo>
                  <a:lnTo>
                    <a:pt x="1194458" y="1662336"/>
                  </a:lnTo>
                  <a:lnTo>
                    <a:pt x="1201610" y="1624583"/>
                  </a:lnTo>
                  <a:lnTo>
                    <a:pt x="1209944" y="1585532"/>
                  </a:lnTo>
                  <a:lnTo>
                    <a:pt x="1219474" y="1545274"/>
                  </a:lnTo>
                  <a:lnTo>
                    <a:pt x="1230215" y="1503900"/>
                  </a:lnTo>
                  <a:lnTo>
                    <a:pt x="1242183" y="1461502"/>
                  </a:lnTo>
                  <a:lnTo>
                    <a:pt x="1255390" y="1418170"/>
                  </a:lnTo>
                  <a:lnTo>
                    <a:pt x="1269853" y="1373995"/>
                  </a:lnTo>
                  <a:lnTo>
                    <a:pt x="1285586" y="1329070"/>
                  </a:lnTo>
                  <a:lnTo>
                    <a:pt x="1302603" y="1283484"/>
                  </a:lnTo>
                  <a:lnTo>
                    <a:pt x="1320919" y="1237330"/>
                  </a:lnTo>
                  <a:lnTo>
                    <a:pt x="1340550" y="1190699"/>
                  </a:lnTo>
                  <a:lnTo>
                    <a:pt x="1361508" y="1143680"/>
                  </a:lnTo>
                  <a:lnTo>
                    <a:pt x="1383810" y="1096367"/>
                  </a:lnTo>
                  <a:lnTo>
                    <a:pt x="1407469" y="1048850"/>
                  </a:lnTo>
                  <a:lnTo>
                    <a:pt x="1432501" y="1001219"/>
                  </a:lnTo>
                  <a:lnTo>
                    <a:pt x="1458921" y="953567"/>
                  </a:lnTo>
                  <a:lnTo>
                    <a:pt x="1486741" y="905985"/>
                  </a:lnTo>
                  <a:lnTo>
                    <a:pt x="1515979" y="858563"/>
                  </a:lnTo>
                  <a:lnTo>
                    <a:pt x="1546647" y="811392"/>
                  </a:lnTo>
                  <a:lnTo>
                    <a:pt x="1578761" y="764565"/>
                  </a:lnTo>
                  <a:lnTo>
                    <a:pt x="1612336" y="718172"/>
                  </a:lnTo>
                  <a:lnTo>
                    <a:pt x="1647386" y="672304"/>
                  </a:lnTo>
                  <a:lnTo>
                    <a:pt x="1683925" y="627053"/>
                  </a:lnTo>
                  <a:lnTo>
                    <a:pt x="1721969" y="582509"/>
                  </a:lnTo>
                  <a:lnTo>
                    <a:pt x="1761532" y="538765"/>
                  </a:lnTo>
                  <a:lnTo>
                    <a:pt x="1802628" y="495910"/>
                  </a:lnTo>
                  <a:lnTo>
                    <a:pt x="1845273" y="454036"/>
                  </a:lnTo>
                  <a:lnTo>
                    <a:pt x="1889481" y="413235"/>
                  </a:lnTo>
                  <a:lnTo>
                    <a:pt x="1935267" y="373598"/>
                  </a:lnTo>
                  <a:lnTo>
                    <a:pt x="1982645" y="335215"/>
                  </a:lnTo>
                  <a:lnTo>
                    <a:pt x="2031630" y="298178"/>
                  </a:lnTo>
                  <a:lnTo>
                    <a:pt x="2082237" y="262578"/>
                  </a:lnTo>
                  <a:lnTo>
                    <a:pt x="2134480" y="228506"/>
                  </a:lnTo>
                  <a:lnTo>
                    <a:pt x="2188375" y="196054"/>
                  </a:lnTo>
                  <a:lnTo>
                    <a:pt x="2243935" y="165312"/>
                  </a:lnTo>
                  <a:lnTo>
                    <a:pt x="2301175" y="136372"/>
                  </a:lnTo>
                  <a:lnTo>
                    <a:pt x="2357367" y="111468"/>
                  </a:lnTo>
                  <a:lnTo>
                    <a:pt x="2417435" y="89021"/>
                  </a:lnTo>
                  <a:lnTo>
                    <a:pt x="2481166" y="69050"/>
                  </a:lnTo>
                  <a:lnTo>
                    <a:pt x="2548347" y="51573"/>
                  </a:lnTo>
                  <a:lnTo>
                    <a:pt x="2618765" y="36607"/>
                  </a:lnTo>
                  <a:lnTo>
                    <a:pt x="2692207" y="24171"/>
                  </a:lnTo>
                  <a:lnTo>
                    <a:pt x="2729996" y="18908"/>
                  </a:lnTo>
                  <a:lnTo>
                    <a:pt x="2768461" y="14283"/>
                  </a:lnTo>
                  <a:lnTo>
                    <a:pt x="2807575" y="10300"/>
                  </a:lnTo>
                  <a:lnTo>
                    <a:pt x="2847313" y="6961"/>
                  </a:lnTo>
                  <a:lnTo>
                    <a:pt x="2887647" y="4268"/>
                  </a:lnTo>
                  <a:lnTo>
                    <a:pt x="2928551" y="2223"/>
                  </a:lnTo>
                  <a:lnTo>
                    <a:pt x="2969999" y="828"/>
                  </a:lnTo>
                  <a:lnTo>
                    <a:pt x="3011962" y="86"/>
                  </a:lnTo>
                  <a:lnTo>
                    <a:pt x="3054416" y="0"/>
                  </a:lnTo>
                  <a:lnTo>
                    <a:pt x="3097334" y="570"/>
                  </a:lnTo>
                  <a:lnTo>
                    <a:pt x="3140688" y="1800"/>
                  </a:lnTo>
                  <a:lnTo>
                    <a:pt x="3184452" y="3692"/>
                  </a:lnTo>
                  <a:lnTo>
                    <a:pt x="3228600" y="6248"/>
                  </a:lnTo>
                  <a:lnTo>
                    <a:pt x="3273105" y="9470"/>
                  </a:lnTo>
                  <a:lnTo>
                    <a:pt x="3317940" y="13361"/>
                  </a:lnTo>
                  <a:lnTo>
                    <a:pt x="3326941" y="14270"/>
                  </a:lnTo>
                </a:path>
              </a:pathLst>
            </a:custGeom>
            <a:ln w="38100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78734" y="4060974"/>
              <a:ext cx="1291590" cy="1087120"/>
            </a:xfrm>
            <a:custGeom>
              <a:avLst/>
              <a:gdLst/>
              <a:ahLst/>
              <a:cxnLst/>
              <a:rect l="l" t="t" r="r" b="b"/>
              <a:pathLst>
                <a:path w="1291589" h="1087120">
                  <a:moveTo>
                    <a:pt x="379511" y="0"/>
                  </a:moveTo>
                  <a:lnTo>
                    <a:pt x="336702" y="9389"/>
                  </a:lnTo>
                  <a:lnTo>
                    <a:pt x="298329" y="30418"/>
                  </a:lnTo>
                  <a:lnTo>
                    <a:pt x="267994" y="62291"/>
                  </a:lnTo>
                  <a:lnTo>
                    <a:pt x="249299" y="104214"/>
                  </a:lnTo>
                  <a:lnTo>
                    <a:pt x="215929" y="85545"/>
                  </a:lnTo>
                  <a:lnTo>
                    <a:pt x="181876" y="79032"/>
                  </a:lnTo>
                  <a:lnTo>
                    <a:pt x="148721" y="82955"/>
                  </a:lnTo>
                  <a:lnTo>
                    <a:pt x="118043" y="95597"/>
                  </a:lnTo>
                  <a:lnTo>
                    <a:pt x="91420" y="115237"/>
                  </a:lnTo>
                  <a:lnTo>
                    <a:pt x="70433" y="140158"/>
                  </a:lnTo>
                  <a:lnTo>
                    <a:pt x="56661" y="168641"/>
                  </a:lnTo>
                  <a:lnTo>
                    <a:pt x="51683" y="198967"/>
                  </a:lnTo>
                  <a:lnTo>
                    <a:pt x="57078" y="229418"/>
                  </a:lnTo>
                  <a:lnTo>
                    <a:pt x="74426" y="258274"/>
                  </a:lnTo>
                  <a:lnTo>
                    <a:pt x="105306" y="283817"/>
                  </a:lnTo>
                  <a:lnTo>
                    <a:pt x="65305" y="304464"/>
                  </a:lnTo>
                  <a:lnTo>
                    <a:pt x="35559" y="327149"/>
                  </a:lnTo>
                  <a:lnTo>
                    <a:pt x="15282" y="351242"/>
                  </a:lnTo>
                  <a:lnTo>
                    <a:pt x="3691" y="376119"/>
                  </a:lnTo>
                  <a:lnTo>
                    <a:pt x="0" y="401150"/>
                  </a:lnTo>
                  <a:lnTo>
                    <a:pt x="3423" y="425710"/>
                  </a:lnTo>
                  <a:lnTo>
                    <a:pt x="28475" y="470904"/>
                  </a:lnTo>
                  <a:lnTo>
                    <a:pt x="72566" y="506683"/>
                  </a:lnTo>
                  <a:lnTo>
                    <a:pt x="129417" y="528031"/>
                  </a:lnTo>
                  <a:lnTo>
                    <a:pt x="160665" y="531724"/>
                  </a:lnTo>
                  <a:lnTo>
                    <a:pt x="192748" y="529928"/>
                  </a:lnTo>
                  <a:lnTo>
                    <a:pt x="224880" y="522014"/>
                  </a:lnTo>
                  <a:lnTo>
                    <a:pt x="256277" y="507357"/>
                  </a:lnTo>
                  <a:lnTo>
                    <a:pt x="286154" y="485328"/>
                  </a:lnTo>
                  <a:lnTo>
                    <a:pt x="404795" y="640809"/>
                  </a:lnTo>
                  <a:lnTo>
                    <a:pt x="478240" y="738048"/>
                  </a:lnTo>
                  <a:lnTo>
                    <a:pt x="547548" y="830673"/>
                  </a:lnTo>
                  <a:lnTo>
                    <a:pt x="613047" y="919125"/>
                  </a:lnTo>
                  <a:lnTo>
                    <a:pt x="675064" y="1003848"/>
                  </a:lnTo>
                  <a:lnTo>
                    <a:pt x="735226" y="1087097"/>
                  </a:lnTo>
                  <a:lnTo>
                    <a:pt x="1291201" y="1087097"/>
                  </a:lnTo>
                  <a:lnTo>
                    <a:pt x="669307" y="453073"/>
                  </a:lnTo>
                  <a:lnTo>
                    <a:pt x="494409" y="272870"/>
                  </a:lnTo>
                  <a:lnTo>
                    <a:pt x="518235" y="231175"/>
                  </a:lnTo>
                  <a:lnTo>
                    <a:pt x="531843" y="184860"/>
                  </a:lnTo>
                  <a:lnTo>
                    <a:pt x="533952" y="137065"/>
                  </a:lnTo>
                  <a:lnTo>
                    <a:pt x="523278" y="90932"/>
                  </a:lnTo>
                  <a:lnTo>
                    <a:pt x="498536" y="49604"/>
                  </a:lnTo>
                  <a:lnTo>
                    <a:pt x="464030" y="19312"/>
                  </a:lnTo>
                  <a:lnTo>
                    <a:pt x="423155" y="3042"/>
                  </a:lnTo>
                  <a:lnTo>
                    <a:pt x="3795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8734" y="4060974"/>
              <a:ext cx="1291590" cy="1087120"/>
            </a:xfrm>
            <a:custGeom>
              <a:avLst/>
              <a:gdLst/>
              <a:ahLst/>
              <a:cxnLst/>
              <a:rect l="l" t="t" r="r" b="b"/>
              <a:pathLst>
                <a:path w="1291589" h="1087120">
                  <a:moveTo>
                    <a:pt x="735226" y="1087097"/>
                  </a:moveTo>
                  <a:lnTo>
                    <a:pt x="704870" y="1044949"/>
                  </a:lnTo>
                  <a:lnTo>
                    <a:pt x="675064" y="1003848"/>
                  </a:lnTo>
                  <a:lnTo>
                    <a:pt x="644470" y="961925"/>
                  </a:lnTo>
                  <a:lnTo>
                    <a:pt x="613047" y="919125"/>
                  </a:lnTo>
                  <a:lnTo>
                    <a:pt x="580753" y="875393"/>
                  </a:lnTo>
                  <a:lnTo>
                    <a:pt x="547548" y="830673"/>
                  </a:lnTo>
                  <a:lnTo>
                    <a:pt x="513390" y="784910"/>
                  </a:lnTo>
                  <a:lnTo>
                    <a:pt x="478240" y="738048"/>
                  </a:lnTo>
                  <a:lnTo>
                    <a:pt x="442055" y="690033"/>
                  </a:lnTo>
                  <a:lnTo>
                    <a:pt x="404795" y="640809"/>
                  </a:lnTo>
                  <a:lnTo>
                    <a:pt x="366419" y="590320"/>
                  </a:lnTo>
                  <a:lnTo>
                    <a:pt x="326886" y="538512"/>
                  </a:lnTo>
                  <a:lnTo>
                    <a:pt x="286154" y="485328"/>
                  </a:lnTo>
                  <a:lnTo>
                    <a:pt x="256277" y="507357"/>
                  </a:lnTo>
                  <a:lnTo>
                    <a:pt x="224880" y="522014"/>
                  </a:lnTo>
                  <a:lnTo>
                    <a:pt x="192748" y="529928"/>
                  </a:lnTo>
                  <a:lnTo>
                    <a:pt x="160665" y="531724"/>
                  </a:lnTo>
                  <a:lnTo>
                    <a:pt x="129417" y="528031"/>
                  </a:lnTo>
                  <a:lnTo>
                    <a:pt x="72566" y="506683"/>
                  </a:lnTo>
                  <a:lnTo>
                    <a:pt x="28475" y="470904"/>
                  </a:lnTo>
                  <a:lnTo>
                    <a:pt x="3423" y="425710"/>
                  </a:lnTo>
                  <a:lnTo>
                    <a:pt x="0" y="401150"/>
                  </a:lnTo>
                  <a:lnTo>
                    <a:pt x="3691" y="376119"/>
                  </a:lnTo>
                  <a:lnTo>
                    <a:pt x="15282" y="351242"/>
                  </a:lnTo>
                  <a:lnTo>
                    <a:pt x="35559" y="327149"/>
                  </a:lnTo>
                  <a:lnTo>
                    <a:pt x="65305" y="304464"/>
                  </a:lnTo>
                  <a:lnTo>
                    <a:pt x="105306" y="283817"/>
                  </a:lnTo>
                  <a:lnTo>
                    <a:pt x="74426" y="258274"/>
                  </a:lnTo>
                  <a:lnTo>
                    <a:pt x="57078" y="229418"/>
                  </a:lnTo>
                  <a:lnTo>
                    <a:pt x="51683" y="198967"/>
                  </a:lnTo>
                  <a:lnTo>
                    <a:pt x="56661" y="168641"/>
                  </a:lnTo>
                  <a:lnTo>
                    <a:pt x="91420" y="115237"/>
                  </a:lnTo>
                  <a:lnTo>
                    <a:pt x="148721" y="82955"/>
                  </a:lnTo>
                  <a:lnTo>
                    <a:pt x="181876" y="79032"/>
                  </a:lnTo>
                  <a:lnTo>
                    <a:pt x="215929" y="85545"/>
                  </a:lnTo>
                  <a:lnTo>
                    <a:pt x="249299" y="104214"/>
                  </a:lnTo>
                  <a:lnTo>
                    <a:pt x="267994" y="62291"/>
                  </a:lnTo>
                  <a:lnTo>
                    <a:pt x="298329" y="30418"/>
                  </a:lnTo>
                  <a:lnTo>
                    <a:pt x="336702" y="9389"/>
                  </a:lnTo>
                  <a:lnTo>
                    <a:pt x="379511" y="0"/>
                  </a:lnTo>
                  <a:lnTo>
                    <a:pt x="423155" y="3042"/>
                  </a:lnTo>
                  <a:lnTo>
                    <a:pt x="464030" y="19312"/>
                  </a:lnTo>
                  <a:lnTo>
                    <a:pt x="498536" y="49604"/>
                  </a:lnTo>
                  <a:lnTo>
                    <a:pt x="523278" y="90932"/>
                  </a:lnTo>
                  <a:lnTo>
                    <a:pt x="533952" y="137065"/>
                  </a:lnTo>
                  <a:lnTo>
                    <a:pt x="531843" y="184860"/>
                  </a:lnTo>
                  <a:lnTo>
                    <a:pt x="518235" y="231175"/>
                  </a:lnTo>
                  <a:lnTo>
                    <a:pt x="494409" y="272870"/>
                  </a:lnTo>
                  <a:lnTo>
                    <a:pt x="529330" y="309030"/>
                  </a:lnTo>
                  <a:lnTo>
                    <a:pt x="564282" y="345126"/>
                  </a:lnTo>
                  <a:lnTo>
                    <a:pt x="599265" y="381161"/>
                  </a:lnTo>
                  <a:lnTo>
                    <a:pt x="634274" y="417142"/>
                  </a:lnTo>
                  <a:lnTo>
                    <a:pt x="669307" y="453073"/>
                  </a:lnTo>
                  <a:lnTo>
                    <a:pt x="704362" y="488959"/>
                  </a:lnTo>
                  <a:lnTo>
                    <a:pt x="739437" y="524807"/>
                  </a:lnTo>
                  <a:lnTo>
                    <a:pt x="774528" y="560621"/>
                  </a:lnTo>
                  <a:lnTo>
                    <a:pt x="809633" y="596405"/>
                  </a:lnTo>
                  <a:lnTo>
                    <a:pt x="844750" y="632167"/>
                  </a:lnTo>
                  <a:lnTo>
                    <a:pt x="879876" y="667910"/>
                  </a:lnTo>
                  <a:lnTo>
                    <a:pt x="915008" y="703640"/>
                  </a:lnTo>
                  <a:lnTo>
                    <a:pt x="950144" y="739362"/>
                  </a:lnTo>
                  <a:lnTo>
                    <a:pt x="985281" y="775082"/>
                  </a:lnTo>
                  <a:lnTo>
                    <a:pt x="1020417" y="810804"/>
                  </a:lnTo>
                  <a:lnTo>
                    <a:pt x="1055549" y="846535"/>
                  </a:lnTo>
                  <a:lnTo>
                    <a:pt x="1090675" y="882278"/>
                  </a:lnTo>
                  <a:lnTo>
                    <a:pt x="1125792" y="918039"/>
                  </a:lnTo>
                  <a:lnTo>
                    <a:pt x="1160897" y="953824"/>
                  </a:lnTo>
                  <a:lnTo>
                    <a:pt x="1195988" y="989638"/>
                  </a:lnTo>
                  <a:lnTo>
                    <a:pt x="1231063" y="1025485"/>
                  </a:lnTo>
                  <a:lnTo>
                    <a:pt x="1266118" y="1061372"/>
                  </a:lnTo>
                  <a:lnTo>
                    <a:pt x="1291201" y="1087097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58818" y="4187834"/>
              <a:ext cx="14604" cy="66675"/>
            </a:xfrm>
            <a:custGeom>
              <a:avLst/>
              <a:gdLst/>
              <a:ahLst/>
              <a:cxnLst/>
              <a:rect l="l" t="t" r="r" b="b"/>
              <a:pathLst>
                <a:path w="14604" h="66675">
                  <a:moveTo>
                    <a:pt x="0" y="66078"/>
                  </a:moveTo>
                  <a:lnTo>
                    <a:pt x="3524" y="49561"/>
                  </a:lnTo>
                  <a:lnTo>
                    <a:pt x="7050" y="33043"/>
                  </a:lnTo>
                  <a:lnTo>
                    <a:pt x="10578" y="16523"/>
                  </a:lnTo>
                  <a:lnTo>
                    <a:pt x="14109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850309" y="4247512"/>
              <a:ext cx="48895" cy="42545"/>
            </a:xfrm>
            <a:custGeom>
              <a:avLst/>
              <a:gdLst/>
              <a:ahLst/>
              <a:cxnLst/>
              <a:rect l="l" t="t" r="r" b="b"/>
              <a:pathLst>
                <a:path w="48895" h="42545">
                  <a:moveTo>
                    <a:pt x="48653" y="42087"/>
                  </a:moveTo>
                  <a:lnTo>
                    <a:pt x="36490" y="31564"/>
                  </a:lnTo>
                  <a:lnTo>
                    <a:pt x="24326" y="21043"/>
                  </a:lnTo>
                  <a:lnTo>
                    <a:pt x="12163" y="1052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09695" y="4443567"/>
              <a:ext cx="61594" cy="29845"/>
            </a:xfrm>
            <a:custGeom>
              <a:avLst/>
              <a:gdLst/>
              <a:ahLst/>
              <a:cxnLst/>
              <a:rect l="l" t="t" r="r" b="b"/>
              <a:pathLst>
                <a:path w="61595" h="29845">
                  <a:moveTo>
                    <a:pt x="61455" y="0"/>
                  </a:moveTo>
                  <a:lnTo>
                    <a:pt x="46091" y="7439"/>
                  </a:lnTo>
                  <a:lnTo>
                    <a:pt x="30727" y="14878"/>
                  </a:lnTo>
                  <a:lnTo>
                    <a:pt x="15363" y="22317"/>
                  </a:lnTo>
                  <a:lnTo>
                    <a:pt x="0" y="29756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0" y="4115282"/>
            <a:ext cx="2277745" cy="1085215"/>
          </a:xfrm>
          <a:custGeom>
            <a:avLst/>
            <a:gdLst/>
            <a:ahLst/>
            <a:cxnLst/>
            <a:rect l="l" t="t" r="r" b="b"/>
            <a:pathLst>
              <a:path w="2277745" h="1085214">
                <a:moveTo>
                  <a:pt x="416001" y="0"/>
                </a:moveTo>
                <a:lnTo>
                  <a:pt x="354567" y="534"/>
                </a:lnTo>
                <a:lnTo>
                  <a:pt x="293631" y="2128"/>
                </a:lnTo>
                <a:lnTo>
                  <a:pt x="233223" y="4765"/>
                </a:lnTo>
                <a:lnTo>
                  <a:pt x="173375" y="8427"/>
                </a:lnTo>
                <a:lnTo>
                  <a:pt x="114116" y="13099"/>
                </a:lnTo>
                <a:lnTo>
                  <a:pt x="55477" y="18764"/>
                </a:lnTo>
                <a:lnTo>
                  <a:pt x="0" y="25118"/>
                </a:lnTo>
                <a:lnTo>
                  <a:pt x="0" y="1085053"/>
                </a:lnTo>
                <a:lnTo>
                  <a:pt x="2270404" y="1085053"/>
                </a:lnTo>
                <a:lnTo>
                  <a:pt x="2273176" y="1066682"/>
                </a:lnTo>
                <a:lnTo>
                  <a:pt x="2276140" y="1033912"/>
                </a:lnTo>
                <a:lnTo>
                  <a:pt x="2277135" y="1000874"/>
                </a:lnTo>
                <a:lnTo>
                  <a:pt x="2276140" y="967836"/>
                </a:lnTo>
                <a:lnTo>
                  <a:pt x="2268274" y="902580"/>
                </a:lnTo>
                <a:lnTo>
                  <a:pt x="2252776" y="838527"/>
                </a:lnTo>
                <a:lnTo>
                  <a:pt x="2229892" y="775808"/>
                </a:lnTo>
                <a:lnTo>
                  <a:pt x="2199867" y="714555"/>
                </a:lnTo>
                <a:lnTo>
                  <a:pt x="2162946" y="654901"/>
                </a:lnTo>
                <a:lnTo>
                  <a:pt x="2119375" y="596977"/>
                </a:lnTo>
                <a:lnTo>
                  <a:pt x="2069398" y="540914"/>
                </a:lnTo>
                <a:lnTo>
                  <a:pt x="2042085" y="513623"/>
                </a:lnTo>
                <a:lnTo>
                  <a:pt x="2013262" y="486846"/>
                </a:lnTo>
                <a:lnTo>
                  <a:pt x="1982960" y="460601"/>
                </a:lnTo>
                <a:lnTo>
                  <a:pt x="1951211" y="434903"/>
                </a:lnTo>
                <a:lnTo>
                  <a:pt x="1918044" y="409770"/>
                </a:lnTo>
                <a:lnTo>
                  <a:pt x="1883490" y="385218"/>
                </a:lnTo>
                <a:lnTo>
                  <a:pt x="1847580" y="361264"/>
                </a:lnTo>
                <a:lnTo>
                  <a:pt x="1810345" y="337923"/>
                </a:lnTo>
                <a:lnTo>
                  <a:pt x="1771815" y="315212"/>
                </a:lnTo>
                <a:lnTo>
                  <a:pt x="1732021" y="293149"/>
                </a:lnTo>
                <a:lnTo>
                  <a:pt x="1690993" y="271749"/>
                </a:lnTo>
                <a:lnTo>
                  <a:pt x="1648763" y="251028"/>
                </a:lnTo>
                <a:lnTo>
                  <a:pt x="1605360" y="231004"/>
                </a:lnTo>
                <a:lnTo>
                  <a:pt x="1560816" y="211692"/>
                </a:lnTo>
                <a:lnTo>
                  <a:pt x="1515162" y="193110"/>
                </a:lnTo>
                <a:lnTo>
                  <a:pt x="1468427" y="175274"/>
                </a:lnTo>
                <a:lnTo>
                  <a:pt x="1420642" y="158200"/>
                </a:lnTo>
                <a:lnTo>
                  <a:pt x="1371839" y="141904"/>
                </a:lnTo>
                <a:lnTo>
                  <a:pt x="1322047" y="126404"/>
                </a:lnTo>
                <a:lnTo>
                  <a:pt x="1271298" y="111715"/>
                </a:lnTo>
                <a:lnTo>
                  <a:pt x="1219622" y="97855"/>
                </a:lnTo>
                <a:lnTo>
                  <a:pt x="1167050" y="84839"/>
                </a:lnTo>
                <a:lnTo>
                  <a:pt x="1113612" y="72685"/>
                </a:lnTo>
                <a:lnTo>
                  <a:pt x="1059340" y="61408"/>
                </a:lnTo>
                <a:lnTo>
                  <a:pt x="1004262" y="51025"/>
                </a:lnTo>
                <a:lnTo>
                  <a:pt x="948412" y="41553"/>
                </a:lnTo>
                <a:lnTo>
                  <a:pt x="891818" y="33007"/>
                </a:lnTo>
                <a:lnTo>
                  <a:pt x="834512" y="25406"/>
                </a:lnTo>
                <a:lnTo>
                  <a:pt x="776525" y="18764"/>
                </a:lnTo>
                <a:lnTo>
                  <a:pt x="717886" y="13099"/>
                </a:lnTo>
                <a:lnTo>
                  <a:pt x="658627" y="8427"/>
                </a:lnTo>
                <a:lnTo>
                  <a:pt x="598778" y="4765"/>
                </a:lnTo>
                <a:lnTo>
                  <a:pt x="538371" y="2128"/>
                </a:lnTo>
                <a:lnTo>
                  <a:pt x="477435" y="534"/>
                </a:lnTo>
                <a:lnTo>
                  <a:pt x="416001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513" y="196278"/>
            <a:ext cx="833145" cy="636587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446563" y="1127154"/>
            <a:ext cx="7548546" cy="3052118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r>
              <a:rPr lang="ru-RU" sz="1400" dirty="0"/>
              <a:t>Сашка читал свой план минут десять. Замолчал и взглянул на друзей.</a:t>
            </a:r>
          </a:p>
          <a:p>
            <a:r>
              <a:rPr lang="ru-RU" sz="1400" dirty="0"/>
              <a:t>Те тоже глядели на него. Кто с недоумением, кто с удивлением.</a:t>
            </a:r>
          </a:p>
          <a:p>
            <a:r>
              <a:rPr lang="ru-RU" sz="1400" dirty="0"/>
              <a:t>– Это невозможно! – вынесла свой вердикт Аня.</a:t>
            </a:r>
          </a:p>
          <a:p>
            <a:r>
              <a:rPr lang="ru-RU" sz="1400" dirty="0"/>
              <a:t>– Невозможно, – кивнул Лешка. – Но как круто! От нас ждут точечных ударов, а мы сделаем </a:t>
            </a:r>
            <a:r>
              <a:rPr lang="ru-RU" sz="1400" dirty="0" err="1"/>
              <a:t>раш</a:t>
            </a:r>
            <a:r>
              <a:rPr lang="ru-RU" sz="1400" dirty="0"/>
              <a:t>. – Увидел удивленный взгляд Витьки, далекого от компьютерных стратегий, и уточнил: – Навалимся и задавим.</a:t>
            </a:r>
          </a:p>
          <a:p>
            <a:r>
              <a:rPr lang="ru-RU" sz="1400" dirty="0"/>
              <a:t>– Точечные удары предусмотрены тоже, – ответил Сашка. – Но ты прав: мелочиться мы не будем.</a:t>
            </a:r>
          </a:p>
          <a:p>
            <a:r>
              <a:rPr lang="ru-RU" sz="1400" dirty="0"/>
              <a:t>– Интересно, – сказал Витька. – Может, и невозможно, но попробовать надо. Ведь, если не пытаться, то уж точно ничего не получится.</a:t>
            </a:r>
          </a:p>
          <a:p>
            <a:r>
              <a:rPr lang="ru-RU" sz="1400" dirty="0"/>
              <a:t>Все взглянули на Вику. Хотя Сашкин план был набросан начерно, уже сейчас было ясно: ей выпадала половина всей работы.</a:t>
            </a:r>
          </a:p>
          <a:p>
            <a:r>
              <a:rPr lang="ru-RU" sz="1400" dirty="0"/>
              <a:t>– Невозможно или возможно, – улыбнулась она, – какая разница? Ведь другого плана нет. Значит, будем работать по этому.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57200" y="510982"/>
            <a:ext cx="6220966" cy="3218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737610" algn="l"/>
              </a:tabLst>
            </a:pPr>
            <a:r>
              <a:rPr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Эмоциональная</a:t>
            </a:r>
            <a:r>
              <a:rPr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цитат</a:t>
            </a:r>
            <a:r>
              <a:rPr lang="ru-RU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 </a:t>
            </a:r>
            <a:endParaRPr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7784"/>
            <a:ext cx="9144000" cy="19685"/>
          </a:xfrm>
          <a:custGeom>
            <a:avLst/>
            <a:gdLst/>
            <a:ahLst/>
            <a:cxnLst/>
            <a:rect l="l" t="t" r="r" b="b"/>
            <a:pathLst>
              <a:path w="9144000" h="19684">
                <a:moveTo>
                  <a:pt x="0" y="0"/>
                </a:moveTo>
                <a:lnTo>
                  <a:pt x="0" y="19062"/>
                </a:lnTo>
                <a:lnTo>
                  <a:pt x="9143860" y="19062"/>
                </a:lnTo>
                <a:lnTo>
                  <a:pt x="9143860" y="0"/>
                </a:lnTo>
                <a:lnTo>
                  <a:pt x="0" y="0"/>
                </a:lnTo>
                <a:close/>
              </a:path>
            </a:pathLst>
          </a:custGeom>
          <a:solidFill>
            <a:srgbClr val="F3852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4367885" y="2009140"/>
            <a:ext cx="4817745" cy="3156585"/>
            <a:chOff x="4367885" y="1992103"/>
            <a:chExt cx="4817745" cy="3156585"/>
          </a:xfrm>
        </p:grpSpPr>
        <p:sp>
          <p:nvSpPr>
            <p:cNvPr id="4" name="object 4"/>
            <p:cNvSpPr/>
            <p:nvPr/>
          </p:nvSpPr>
          <p:spPr>
            <a:xfrm>
              <a:off x="4367885" y="3198331"/>
              <a:ext cx="4776470" cy="1950085"/>
            </a:xfrm>
            <a:custGeom>
              <a:avLst/>
              <a:gdLst/>
              <a:ahLst/>
              <a:cxnLst/>
              <a:rect l="l" t="t" r="r" b="b"/>
              <a:pathLst>
                <a:path w="4776470" h="1950085">
                  <a:moveTo>
                    <a:pt x="2873946" y="0"/>
                  </a:moveTo>
                  <a:lnTo>
                    <a:pt x="2812260" y="348"/>
                  </a:lnTo>
                  <a:lnTo>
                    <a:pt x="2750891" y="1391"/>
                  </a:lnTo>
                  <a:lnTo>
                    <a:pt x="2689852" y="3119"/>
                  </a:lnTo>
                  <a:lnTo>
                    <a:pt x="2629156" y="5527"/>
                  </a:lnTo>
                  <a:lnTo>
                    <a:pt x="2568816" y="8607"/>
                  </a:lnTo>
                  <a:lnTo>
                    <a:pt x="2508845" y="12353"/>
                  </a:lnTo>
                  <a:lnTo>
                    <a:pt x="2449256" y="16757"/>
                  </a:lnTo>
                  <a:lnTo>
                    <a:pt x="2390062" y="21813"/>
                  </a:lnTo>
                  <a:lnTo>
                    <a:pt x="2331275" y="27513"/>
                  </a:lnTo>
                  <a:lnTo>
                    <a:pt x="2272910" y="33850"/>
                  </a:lnTo>
                  <a:lnTo>
                    <a:pt x="2214978" y="40818"/>
                  </a:lnTo>
                  <a:lnTo>
                    <a:pt x="2157492" y="48410"/>
                  </a:lnTo>
                  <a:lnTo>
                    <a:pt x="2100467" y="56618"/>
                  </a:lnTo>
                  <a:lnTo>
                    <a:pt x="2043914" y="65436"/>
                  </a:lnTo>
                  <a:lnTo>
                    <a:pt x="1987846" y="74857"/>
                  </a:lnTo>
                  <a:lnTo>
                    <a:pt x="1932277" y="84873"/>
                  </a:lnTo>
                  <a:lnTo>
                    <a:pt x="1877220" y="95478"/>
                  </a:lnTo>
                  <a:lnTo>
                    <a:pt x="1822687" y="106664"/>
                  </a:lnTo>
                  <a:lnTo>
                    <a:pt x="1768691" y="118426"/>
                  </a:lnTo>
                  <a:lnTo>
                    <a:pt x="1715246" y="130755"/>
                  </a:lnTo>
                  <a:lnTo>
                    <a:pt x="1662364" y="143645"/>
                  </a:lnTo>
                  <a:lnTo>
                    <a:pt x="1610059" y="157090"/>
                  </a:lnTo>
                  <a:lnTo>
                    <a:pt x="1558342" y="171080"/>
                  </a:lnTo>
                  <a:lnTo>
                    <a:pt x="1507228" y="185611"/>
                  </a:lnTo>
                  <a:lnTo>
                    <a:pt x="1456729" y="200675"/>
                  </a:lnTo>
                  <a:lnTo>
                    <a:pt x="1406859" y="216265"/>
                  </a:lnTo>
                  <a:lnTo>
                    <a:pt x="1357629" y="232374"/>
                  </a:lnTo>
                  <a:lnTo>
                    <a:pt x="1309054" y="248995"/>
                  </a:lnTo>
                  <a:lnTo>
                    <a:pt x="1261145" y="266121"/>
                  </a:lnTo>
                  <a:lnTo>
                    <a:pt x="1213917" y="283745"/>
                  </a:lnTo>
                  <a:lnTo>
                    <a:pt x="1167381" y="301860"/>
                  </a:lnTo>
                  <a:lnTo>
                    <a:pt x="1121551" y="320460"/>
                  </a:lnTo>
                  <a:lnTo>
                    <a:pt x="1076441" y="339536"/>
                  </a:lnTo>
                  <a:lnTo>
                    <a:pt x="1032062" y="359083"/>
                  </a:lnTo>
                  <a:lnTo>
                    <a:pt x="988427" y="379094"/>
                  </a:lnTo>
                  <a:lnTo>
                    <a:pt x="945551" y="399560"/>
                  </a:lnTo>
                  <a:lnTo>
                    <a:pt x="903445" y="420476"/>
                  </a:lnTo>
                  <a:lnTo>
                    <a:pt x="862123" y="441834"/>
                  </a:lnTo>
                  <a:lnTo>
                    <a:pt x="821598" y="463627"/>
                  </a:lnTo>
                  <a:lnTo>
                    <a:pt x="781882" y="485849"/>
                  </a:lnTo>
                  <a:lnTo>
                    <a:pt x="742989" y="508493"/>
                  </a:lnTo>
                  <a:lnTo>
                    <a:pt x="704931" y="531551"/>
                  </a:lnTo>
                  <a:lnTo>
                    <a:pt x="667722" y="555016"/>
                  </a:lnTo>
                  <a:lnTo>
                    <a:pt x="631374" y="578882"/>
                  </a:lnTo>
                  <a:lnTo>
                    <a:pt x="595901" y="603141"/>
                  </a:lnTo>
                  <a:lnTo>
                    <a:pt x="561315" y="627787"/>
                  </a:lnTo>
                  <a:lnTo>
                    <a:pt x="527629" y="652813"/>
                  </a:lnTo>
                  <a:lnTo>
                    <a:pt x="494857" y="678212"/>
                  </a:lnTo>
                  <a:lnTo>
                    <a:pt x="463011" y="703976"/>
                  </a:lnTo>
                  <a:lnTo>
                    <a:pt x="432104" y="730098"/>
                  </a:lnTo>
                  <a:lnTo>
                    <a:pt x="402149" y="756573"/>
                  </a:lnTo>
                  <a:lnTo>
                    <a:pt x="373160" y="783392"/>
                  </a:lnTo>
                  <a:lnTo>
                    <a:pt x="345148" y="810549"/>
                  </a:lnTo>
                  <a:lnTo>
                    <a:pt x="318128" y="838037"/>
                  </a:lnTo>
                  <a:lnTo>
                    <a:pt x="267112" y="893978"/>
                  </a:lnTo>
                  <a:lnTo>
                    <a:pt x="220216" y="951158"/>
                  </a:lnTo>
                  <a:lnTo>
                    <a:pt x="177543" y="1009522"/>
                  </a:lnTo>
                  <a:lnTo>
                    <a:pt x="139198" y="1069014"/>
                  </a:lnTo>
                  <a:lnTo>
                    <a:pt x="105283" y="1129579"/>
                  </a:lnTo>
                  <a:lnTo>
                    <a:pt x="75903" y="1191160"/>
                  </a:lnTo>
                  <a:lnTo>
                    <a:pt x="51161" y="1253702"/>
                  </a:lnTo>
                  <a:lnTo>
                    <a:pt x="31161" y="1317150"/>
                  </a:lnTo>
                  <a:lnTo>
                    <a:pt x="16006" y="1381447"/>
                  </a:lnTo>
                  <a:lnTo>
                    <a:pt x="5801" y="1446537"/>
                  </a:lnTo>
                  <a:lnTo>
                    <a:pt x="648" y="1512365"/>
                  </a:lnTo>
                  <a:lnTo>
                    <a:pt x="0" y="1545539"/>
                  </a:lnTo>
                  <a:lnTo>
                    <a:pt x="648" y="1578712"/>
                  </a:lnTo>
                  <a:lnTo>
                    <a:pt x="5801" y="1644540"/>
                  </a:lnTo>
                  <a:lnTo>
                    <a:pt x="16006" y="1709631"/>
                  </a:lnTo>
                  <a:lnTo>
                    <a:pt x="31161" y="1773928"/>
                  </a:lnTo>
                  <a:lnTo>
                    <a:pt x="51161" y="1837375"/>
                  </a:lnTo>
                  <a:lnTo>
                    <a:pt x="75903" y="1899917"/>
                  </a:lnTo>
                  <a:lnTo>
                    <a:pt x="99431" y="1949740"/>
                  </a:lnTo>
                  <a:lnTo>
                    <a:pt x="4775974" y="1949740"/>
                  </a:lnTo>
                  <a:lnTo>
                    <a:pt x="4775974" y="386974"/>
                  </a:lnTo>
                  <a:lnTo>
                    <a:pt x="4759465" y="379094"/>
                  </a:lnTo>
                  <a:lnTo>
                    <a:pt x="4715830" y="359083"/>
                  </a:lnTo>
                  <a:lnTo>
                    <a:pt x="4671451" y="339536"/>
                  </a:lnTo>
                  <a:lnTo>
                    <a:pt x="4626341" y="320460"/>
                  </a:lnTo>
                  <a:lnTo>
                    <a:pt x="4580511" y="301860"/>
                  </a:lnTo>
                  <a:lnTo>
                    <a:pt x="4533975" y="283745"/>
                  </a:lnTo>
                  <a:lnTo>
                    <a:pt x="4486747" y="266121"/>
                  </a:lnTo>
                  <a:lnTo>
                    <a:pt x="4438838" y="248995"/>
                  </a:lnTo>
                  <a:lnTo>
                    <a:pt x="4390263" y="232374"/>
                  </a:lnTo>
                  <a:lnTo>
                    <a:pt x="4341033" y="216265"/>
                  </a:lnTo>
                  <a:lnTo>
                    <a:pt x="4291163" y="200675"/>
                  </a:lnTo>
                  <a:lnTo>
                    <a:pt x="4240664" y="185611"/>
                  </a:lnTo>
                  <a:lnTo>
                    <a:pt x="4189550" y="171080"/>
                  </a:lnTo>
                  <a:lnTo>
                    <a:pt x="4137833" y="157090"/>
                  </a:lnTo>
                  <a:lnTo>
                    <a:pt x="4085528" y="143645"/>
                  </a:lnTo>
                  <a:lnTo>
                    <a:pt x="4032646" y="130755"/>
                  </a:lnTo>
                  <a:lnTo>
                    <a:pt x="3979201" y="118426"/>
                  </a:lnTo>
                  <a:lnTo>
                    <a:pt x="3925205" y="106664"/>
                  </a:lnTo>
                  <a:lnTo>
                    <a:pt x="3870672" y="95478"/>
                  </a:lnTo>
                  <a:lnTo>
                    <a:pt x="3815615" y="84873"/>
                  </a:lnTo>
                  <a:lnTo>
                    <a:pt x="3760046" y="74857"/>
                  </a:lnTo>
                  <a:lnTo>
                    <a:pt x="3703978" y="65436"/>
                  </a:lnTo>
                  <a:lnTo>
                    <a:pt x="3647425" y="56618"/>
                  </a:lnTo>
                  <a:lnTo>
                    <a:pt x="3590400" y="48410"/>
                  </a:lnTo>
                  <a:lnTo>
                    <a:pt x="3532914" y="40818"/>
                  </a:lnTo>
                  <a:lnTo>
                    <a:pt x="3474982" y="33850"/>
                  </a:lnTo>
                  <a:lnTo>
                    <a:pt x="3416617" y="27513"/>
                  </a:lnTo>
                  <a:lnTo>
                    <a:pt x="3357830" y="21813"/>
                  </a:lnTo>
                  <a:lnTo>
                    <a:pt x="3298636" y="16757"/>
                  </a:lnTo>
                  <a:lnTo>
                    <a:pt x="3239047" y="12353"/>
                  </a:lnTo>
                  <a:lnTo>
                    <a:pt x="3179076" y="8607"/>
                  </a:lnTo>
                  <a:lnTo>
                    <a:pt x="3118736" y="5527"/>
                  </a:lnTo>
                  <a:lnTo>
                    <a:pt x="3058040" y="3119"/>
                  </a:lnTo>
                  <a:lnTo>
                    <a:pt x="2997001" y="1391"/>
                  </a:lnTo>
                  <a:lnTo>
                    <a:pt x="2935632" y="348"/>
                  </a:lnTo>
                  <a:lnTo>
                    <a:pt x="2873946" y="0"/>
                  </a:lnTo>
                  <a:close/>
                </a:path>
              </a:pathLst>
            </a:custGeom>
            <a:solidFill>
              <a:srgbClr val="F385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83492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294818" y="0"/>
                  </a:moveTo>
                  <a:lnTo>
                    <a:pt x="252472" y="10993"/>
                  </a:lnTo>
                  <a:lnTo>
                    <a:pt x="214871" y="33507"/>
                  </a:lnTo>
                  <a:lnTo>
                    <a:pt x="185178" y="65644"/>
                  </a:lnTo>
                  <a:lnTo>
                    <a:pt x="166554" y="105505"/>
                  </a:lnTo>
                  <a:lnTo>
                    <a:pt x="162161" y="151193"/>
                  </a:lnTo>
                  <a:lnTo>
                    <a:pt x="124585" y="144106"/>
                  </a:lnTo>
                  <a:lnTo>
                    <a:pt x="60038" y="163025"/>
                  </a:lnTo>
                  <a:lnTo>
                    <a:pt x="15974" y="211853"/>
                  </a:lnTo>
                  <a:lnTo>
                    <a:pt x="0" y="273538"/>
                  </a:lnTo>
                  <a:lnTo>
                    <a:pt x="4923" y="303872"/>
                  </a:lnTo>
                  <a:lnTo>
                    <a:pt x="19722" y="331024"/>
                  </a:lnTo>
                  <a:lnTo>
                    <a:pt x="45346" y="352863"/>
                  </a:lnTo>
                  <a:lnTo>
                    <a:pt x="82748" y="367258"/>
                  </a:lnTo>
                  <a:lnTo>
                    <a:pt x="51389" y="399555"/>
                  </a:lnTo>
                  <a:lnTo>
                    <a:pt x="30401" y="430521"/>
                  </a:lnTo>
                  <a:lnTo>
                    <a:pt x="18839" y="459813"/>
                  </a:lnTo>
                  <a:lnTo>
                    <a:pt x="15760" y="487086"/>
                  </a:lnTo>
                  <a:lnTo>
                    <a:pt x="20220" y="511993"/>
                  </a:lnTo>
                  <a:lnTo>
                    <a:pt x="47983" y="553332"/>
                  </a:lnTo>
                  <a:lnTo>
                    <a:pt x="94578" y="581070"/>
                  </a:lnTo>
                  <a:lnTo>
                    <a:pt x="152455" y="592448"/>
                  </a:lnTo>
                  <a:lnTo>
                    <a:pt x="183265" y="591139"/>
                  </a:lnTo>
                  <a:lnTo>
                    <a:pt x="243910" y="572799"/>
                  </a:lnTo>
                  <a:lnTo>
                    <a:pt x="296962" y="531197"/>
                  </a:lnTo>
                  <a:lnTo>
                    <a:pt x="318282" y="500811"/>
                  </a:lnTo>
                  <a:lnTo>
                    <a:pt x="427766" y="574834"/>
                  </a:lnTo>
                  <a:lnTo>
                    <a:pt x="580757" y="679341"/>
                  </a:lnTo>
                  <a:lnTo>
                    <a:pt x="675920" y="745121"/>
                  </a:lnTo>
                  <a:lnTo>
                    <a:pt x="766145" y="808156"/>
                  </a:lnTo>
                  <a:lnTo>
                    <a:pt x="851884" y="868761"/>
                  </a:lnTo>
                  <a:lnTo>
                    <a:pt x="933587" y="927254"/>
                  </a:lnTo>
                  <a:lnTo>
                    <a:pt x="1011708" y="983948"/>
                  </a:lnTo>
                  <a:lnTo>
                    <a:pt x="1086696" y="1039160"/>
                  </a:lnTo>
                  <a:lnTo>
                    <a:pt x="1159004" y="1093206"/>
                  </a:lnTo>
                  <a:lnTo>
                    <a:pt x="1229084" y="1146401"/>
                  </a:lnTo>
                  <a:lnTo>
                    <a:pt x="1308933" y="1208067"/>
                  </a:lnTo>
                  <a:lnTo>
                    <a:pt x="1308933" y="673146"/>
                  </a:lnTo>
                  <a:lnTo>
                    <a:pt x="671297" y="348402"/>
                  </a:lnTo>
                  <a:lnTo>
                    <a:pt x="448178" y="233158"/>
                  </a:lnTo>
                  <a:lnTo>
                    <a:pt x="457508" y="186054"/>
                  </a:lnTo>
                  <a:lnTo>
                    <a:pt x="455682" y="137814"/>
                  </a:lnTo>
                  <a:lnTo>
                    <a:pt x="442483" y="91828"/>
                  </a:lnTo>
                  <a:lnTo>
                    <a:pt x="417693" y="51483"/>
                  </a:lnTo>
                  <a:lnTo>
                    <a:pt x="381096" y="20167"/>
                  </a:lnTo>
                  <a:lnTo>
                    <a:pt x="338747" y="2425"/>
                  </a:lnTo>
                  <a:lnTo>
                    <a:pt x="2948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834926" y="2033409"/>
              <a:ext cx="1309370" cy="1208405"/>
            </a:xfrm>
            <a:custGeom>
              <a:avLst/>
              <a:gdLst/>
              <a:ahLst/>
              <a:cxnLst/>
              <a:rect l="l" t="t" r="r" b="b"/>
              <a:pathLst>
                <a:path w="1309370" h="1208405">
                  <a:moveTo>
                    <a:pt x="1308933" y="1208067"/>
                  </a:moveTo>
                  <a:lnTo>
                    <a:pt x="1263428" y="1172777"/>
                  </a:lnTo>
                  <a:lnTo>
                    <a:pt x="1229084" y="1146401"/>
                  </a:lnTo>
                  <a:lnTo>
                    <a:pt x="1194294" y="1119890"/>
                  </a:lnTo>
                  <a:lnTo>
                    <a:pt x="1159004" y="1093206"/>
                  </a:lnTo>
                  <a:lnTo>
                    <a:pt x="1123157" y="1066309"/>
                  </a:lnTo>
                  <a:lnTo>
                    <a:pt x="1086696" y="1039160"/>
                  </a:lnTo>
                  <a:lnTo>
                    <a:pt x="1049565" y="1011720"/>
                  </a:lnTo>
                  <a:lnTo>
                    <a:pt x="1011708" y="983948"/>
                  </a:lnTo>
                  <a:lnTo>
                    <a:pt x="973067" y="955806"/>
                  </a:lnTo>
                  <a:lnTo>
                    <a:pt x="933587" y="927254"/>
                  </a:lnTo>
                  <a:lnTo>
                    <a:pt x="893212" y="898252"/>
                  </a:lnTo>
                  <a:lnTo>
                    <a:pt x="851884" y="868761"/>
                  </a:lnTo>
                  <a:lnTo>
                    <a:pt x="809547" y="838742"/>
                  </a:lnTo>
                  <a:lnTo>
                    <a:pt x="766145" y="808156"/>
                  </a:lnTo>
                  <a:lnTo>
                    <a:pt x="721621" y="776962"/>
                  </a:lnTo>
                  <a:lnTo>
                    <a:pt x="675920" y="745121"/>
                  </a:lnTo>
                  <a:lnTo>
                    <a:pt x="628984" y="712594"/>
                  </a:lnTo>
                  <a:lnTo>
                    <a:pt x="580757" y="679341"/>
                  </a:lnTo>
                  <a:lnTo>
                    <a:pt x="531182" y="645323"/>
                  </a:lnTo>
                  <a:lnTo>
                    <a:pt x="480204" y="610500"/>
                  </a:lnTo>
                  <a:lnTo>
                    <a:pt x="427766" y="574834"/>
                  </a:lnTo>
                  <a:lnTo>
                    <a:pt x="373810" y="538284"/>
                  </a:lnTo>
                  <a:lnTo>
                    <a:pt x="318282" y="500811"/>
                  </a:lnTo>
                  <a:lnTo>
                    <a:pt x="296962" y="531197"/>
                  </a:lnTo>
                  <a:lnTo>
                    <a:pt x="271857" y="555078"/>
                  </a:lnTo>
                  <a:lnTo>
                    <a:pt x="243910" y="572799"/>
                  </a:lnTo>
                  <a:lnTo>
                    <a:pt x="214064" y="584704"/>
                  </a:lnTo>
                  <a:lnTo>
                    <a:pt x="183265" y="591139"/>
                  </a:lnTo>
                  <a:lnTo>
                    <a:pt x="152455" y="592448"/>
                  </a:lnTo>
                  <a:lnTo>
                    <a:pt x="122578" y="588977"/>
                  </a:lnTo>
                  <a:lnTo>
                    <a:pt x="69398" y="569074"/>
                  </a:lnTo>
                  <a:lnTo>
                    <a:pt x="31276" y="534190"/>
                  </a:lnTo>
                  <a:lnTo>
                    <a:pt x="15760" y="487086"/>
                  </a:lnTo>
                  <a:lnTo>
                    <a:pt x="18839" y="459813"/>
                  </a:lnTo>
                  <a:lnTo>
                    <a:pt x="30401" y="430521"/>
                  </a:lnTo>
                  <a:lnTo>
                    <a:pt x="51389" y="399555"/>
                  </a:lnTo>
                  <a:lnTo>
                    <a:pt x="82748" y="367258"/>
                  </a:lnTo>
                  <a:lnTo>
                    <a:pt x="45346" y="352863"/>
                  </a:lnTo>
                  <a:lnTo>
                    <a:pt x="19722" y="331024"/>
                  </a:lnTo>
                  <a:lnTo>
                    <a:pt x="4923" y="303872"/>
                  </a:lnTo>
                  <a:lnTo>
                    <a:pt x="0" y="273538"/>
                  </a:lnTo>
                  <a:lnTo>
                    <a:pt x="4000" y="242154"/>
                  </a:lnTo>
                  <a:lnTo>
                    <a:pt x="34971" y="184766"/>
                  </a:lnTo>
                  <a:lnTo>
                    <a:pt x="90227" y="148761"/>
                  </a:lnTo>
                  <a:lnTo>
                    <a:pt x="124585" y="144106"/>
                  </a:lnTo>
                  <a:lnTo>
                    <a:pt x="162161" y="151193"/>
                  </a:lnTo>
                  <a:lnTo>
                    <a:pt x="166554" y="105505"/>
                  </a:lnTo>
                  <a:lnTo>
                    <a:pt x="185178" y="65644"/>
                  </a:lnTo>
                  <a:lnTo>
                    <a:pt x="214871" y="33507"/>
                  </a:lnTo>
                  <a:lnTo>
                    <a:pt x="252472" y="10993"/>
                  </a:lnTo>
                  <a:lnTo>
                    <a:pt x="294818" y="0"/>
                  </a:lnTo>
                  <a:lnTo>
                    <a:pt x="338747" y="2425"/>
                  </a:lnTo>
                  <a:lnTo>
                    <a:pt x="381096" y="20167"/>
                  </a:lnTo>
                  <a:lnTo>
                    <a:pt x="417693" y="51483"/>
                  </a:lnTo>
                  <a:lnTo>
                    <a:pt x="442483" y="91828"/>
                  </a:lnTo>
                  <a:lnTo>
                    <a:pt x="455682" y="137814"/>
                  </a:lnTo>
                  <a:lnTo>
                    <a:pt x="457508" y="186054"/>
                  </a:lnTo>
                  <a:lnTo>
                    <a:pt x="448178" y="233158"/>
                  </a:lnTo>
                  <a:lnTo>
                    <a:pt x="492784" y="256340"/>
                  </a:lnTo>
                  <a:lnTo>
                    <a:pt x="537400" y="279450"/>
                  </a:lnTo>
                  <a:lnTo>
                    <a:pt x="582024" y="302493"/>
                  </a:lnTo>
                  <a:lnTo>
                    <a:pt x="626657" y="325475"/>
                  </a:lnTo>
                  <a:lnTo>
                    <a:pt x="671297" y="348402"/>
                  </a:lnTo>
                  <a:lnTo>
                    <a:pt x="715944" y="371280"/>
                  </a:lnTo>
                  <a:lnTo>
                    <a:pt x="760597" y="394115"/>
                  </a:lnTo>
                  <a:lnTo>
                    <a:pt x="805254" y="416912"/>
                  </a:lnTo>
                  <a:lnTo>
                    <a:pt x="849916" y="439677"/>
                  </a:lnTo>
                  <a:lnTo>
                    <a:pt x="894581" y="462416"/>
                  </a:lnTo>
                  <a:lnTo>
                    <a:pt x="939249" y="485135"/>
                  </a:lnTo>
                  <a:lnTo>
                    <a:pt x="983919" y="507839"/>
                  </a:lnTo>
                  <a:lnTo>
                    <a:pt x="1028590" y="530535"/>
                  </a:lnTo>
                  <a:lnTo>
                    <a:pt x="1073262" y="553227"/>
                  </a:lnTo>
                  <a:lnTo>
                    <a:pt x="1117933" y="575923"/>
                  </a:lnTo>
                  <a:lnTo>
                    <a:pt x="1162603" y="598627"/>
                  </a:lnTo>
                  <a:lnTo>
                    <a:pt x="1207271" y="621346"/>
                  </a:lnTo>
                  <a:lnTo>
                    <a:pt x="1251936" y="644084"/>
                  </a:lnTo>
                  <a:lnTo>
                    <a:pt x="1296598" y="666849"/>
                  </a:lnTo>
                  <a:lnTo>
                    <a:pt x="1308933" y="673146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41665" y="2160015"/>
              <a:ext cx="8255" cy="67310"/>
            </a:xfrm>
            <a:custGeom>
              <a:avLst/>
              <a:gdLst/>
              <a:ahLst/>
              <a:cxnLst/>
              <a:rect l="l" t="t" r="r" b="b"/>
              <a:pathLst>
                <a:path w="8254" h="67310">
                  <a:moveTo>
                    <a:pt x="7632" y="67132"/>
                  </a:moveTo>
                  <a:lnTo>
                    <a:pt x="5725" y="50349"/>
                  </a:lnTo>
                  <a:lnTo>
                    <a:pt x="3816" y="33566"/>
                  </a:lnTo>
                  <a:lnTo>
                    <a:pt x="1906" y="16783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949565" y="2287384"/>
              <a:ext cx="59690" cy="24765"/>
            </a:xfrm>
            <a:custGeom>
              <a:avLst/>
              <a:gdLst/>
              <a:ahLst/>
              <a:cxnLst/>
              <a:rect l="l" t="t" r="r" b="b"/>
              <a:pathLst>
                <a:path w="59690" h="24764">
                  <a:moveTo>
                    <a:pt x="59512" y="24434"/>
                  </a:moveTo>
                  <a:lnTo>
                    <a:pt x="44634" y="18329"/>
                  </a:lnTo>
                  <a:lnTo>
                    <a:pt x="29756" y="12222"/>
                  </a:lnTo>
                  <a:lnTo>
                    <a:pt x="14878" y="6112"/>
                  </a:lnTo>
                  <a:lnTo>
                    <a:pt x="0" y="0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982864" y="2466631"/>
              <a:ext cx="48895" cy="48260"/>
            </a:xfrm>
            <a:custGeom>
              <a:avLst/>
              <a:gdLst/>
              <a:ahLst/>
              <a:cxnLst/>
              <a:rect l="l" t="t" r="r" b="b"/>
              <a:pathLst>
                <a:path w="48895" h="48260">
                  <a:moveTo>
                    <a:pt x="48806" y="0"/>
                  </a:moveTo>
                  <a:lnTo>
                    <a:pt x="0" y="47752"/>
                  </a:lnTo>
                </a:path>
              </a:pathLst>
            </a:custGeom>
            <a:ln w="82613">
              <a:solidFill>
                <a:srgbClr val="221F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86762" y="1095122"/>
            <a:ext cx="7274195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1200" dirty="0"/>
              <a:t>В приведённом отрывке и повести в целом ярко выражена ценность коллективизма и единства между пятерыми ребятами: </a:t>
            </a:r>
          </a:p>
          <a:p>
            <a:r>
              <a:rPr lang="ru-RU" sz="1200" dirty="0"/>
              <a:t> </a:t>
            </a:r>
          </a:p>
          <a:p>
            <a:pPr lvl="0"/>
            <a:r>
              <a:rPr lang="ru-RU" sz="1200" dirty="0"/>
              <a:t>Высокая сплочённость и приоритет общей цели.  Двое из ребят совершенно не уверены в результате. Говорят, что это невозможно, но тем не менее поддерживают своих друзей и начинают действовать. </a:t>
            </a:r>
          </a:p>
          <a:p>
            <a:pPr lvl="0"/>
            <a:r>
              <a:rPr lang="ru-RU" sz="1200" dirty="0"/>
              <a:t>У ребят одна (единая) цель – не допустить строительство мусорного полигона и мусоросжигательного завода. Они не спорят, кто их них главный, и у кого больше работы (Вике выпадает очень большая часть работы, но она не ругается по этому поводу; Аня становится мэром на 1 день, побеждая в конкурсе, но не гордится этим, а работает на общую цель и т. п.).</a:t>
            </a:r>
          </a:p>
          <a:p>
            <a:pPr lvl="0"/>
            <a:r>
              <a:rPr lang="ru-RU" sz="1200" dirty="0"/>
              <a:t>Ребята делают разные вещи, объединяя усилия для общей цели: возрождают русский огород, чтобы горожане могли наблюдать, как растут овощи; готовят информацию о достопримечательностях </a:t>
            </a:r>
            <a:r>
              <a:rPr lang="ru-RU" sz="1200" dirty="0" err="1"/>
              <a:t>Антоновска</a:t>
            </a:r>
            <a:r>
              <a:rPr lang="ru-RU" sz="1200" dirty="0"/>
              <a:t>; ищут бесплатных экскурсоводов; находят старые фотографии с известными людьми, которые родились в </a:t>
            </a:r>
            <a:r>
              <a:rPr lang="ru-RU" sz="1200" dirty="0" err="1"/>
              <a:t>Антоновске</a:t>
            </a:r>
            <a:r>
              <a:rPr lang="ru-RU" sz="1200" dirty="0"/>
              <a:t> для стенда; находят клад купца Елистратова. </a:t>
            </a:r>
          </a:p>
          <a:p>
            <a:pPr lvl="0"/>
            <a:r>
              <a:rPr lang="ru-RU" sz="1200" dirty="0"/>
              <a:t>Благодаря единым действиям количество неравнодушных граждан растёт. </a:t>
            </a:r>
          </a:p>
          <a:p>
            <a:pPr lvl="0"/>
            <a:r>
              <a:rPr lang="ru-RU" sz="1200" dirty="0"/>
              <a:t>Единство слов и дела: ребята составили план, но он не остался на бумаге, а был воплощен в конкретных делах и поступках. </a:t>
            </a:r>
          </a:p>
          <a:p>
            <a:r>
              <a:rPr lang="ru-RU" sz="1200" dirty="0"/>
              <a:t> </a:t>
            </a:r>
          </a:p>
          <a:p>
            <a:r>
              <a:rPr lang="ru-RU" sz="1200" dirty="0"/>
              <a:t>Стоит отметить, что то, что было бы не под силу одному человеку, стало возможным в результате усилий многих. 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72373" y="196278"/>
            <a:ext cx="833145" cy="636587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60672" y="356079"/>
            <a:ext cx="6678328" cy="41421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514600" algn="l"/>
              </a:tabLst>
            </a:pPr>
            <a:r>
              <a:rPr sz="2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Анализ эмоций	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E365E2-580A-D892-55F5-E656D93D2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9144000" cy="51435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33425" y="2909021"/>
            <a:ext cx="6919975" cy="14378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895350">
              <a:lnSpc>
                <a:spcPct val="101499"/>
              </a:lnSpc>
              <a:spcBef>
                <a:spcPts val="90"/>
              </a:spcBef>
            </a:pPr>
            <a:r>
              <a:rPr sz="2300" b="1" dirty="0">
                <a:solidFill>
                  <a:srgbClr val="20202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Помните: подростки чувствуют фальшь. Если вы сами будете доверять группе, сочувствовать ей и показывать пример</a:t>
            </a:r>
            <a:endParaRPr sz="2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2300" b="1" dirty="0">
                <a:solidFill>
                  <a:srgbClr val="20202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взаимопомощи – эти произведения «зазвучат».</a:t>
            </a:r>
            <a:endParaRPr sz="23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34728" y="1584325"/>
            <a:ext cx="5871184" cy="1181735"/>
          </a:xfrm>
          <a:prstGeom prst="rect">
            <a:avLst/>
          </a:prstGeom>
        </p:spPr>
        <p:txBody>
          <a:bodyPr vert="horz" wrap="square" lIns="0" tIns="104775" rIns="0" bIns="0" rtlCol="0">
            <a:spAutoFit/>
          </a:bodyPr>
          <a:lstStyle/>
          <a:p>
            <a:pPr marL="12700" marR="5080">
              <a:lnSpc>
                <a:spcPts val="4200"/>
              </a:lnSpc>
              <a:spcBef>
                <a:spcPts val="825"/>
              </a:spcBef>
            </a:pPr>
            <a:r>
              <a:rPr sz="40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Желаем вам </a:t>
            </a:r>
            <a:r>
              <a:rPr sz="405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глубоких</a:t>
            </a:r>
            <a:r>
              <a:rPr sz="40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br>
              <a:rPr lang="ru-RU" sz="40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sz="405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и</a:t>
            </a:r>
            <a:r>
              <a:rPr sz="405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честных разговоров!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10760</TotalTime>
  <Words>2209</Words>
  <Application>Microsoft Macintosh PowerPoint</Application>
  <PresentationFormat>Произвольный</PresentationFormat>
  <Paragraphs>100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Aptos</vt:lpstr>
      <vt:lpstr>Lato</vt:lpstr>
      <vt:lpstr>Tahoma</vt:lpstr>
      <vt:lpstr>Office Theme</vt:lpstr>
      <vt:lpstr>Презентация PowerPoint</vt:lpstr>
      <vt:lpstr>Презентация PowerPoint</vt:lpstr>
      <vt:lpstr>Стыд</vt:lpstr>
      <vt:lpstr>Единство</vt:lpstr>
      <vt:lpstr>Коллективизм</vt:lpstr>
      <vt:lpstr>Корткометражный фильм</vt:lpstr>
      <vt:lpstr>Эмоциональная сцена</vt:lpstr>
      <vt:lpstr>Анализ эмоций (фильм «Лома»)</vt:lpstr>
      <vt:lpstr>Корткометражный фильм</vt:lpstr>
      <vt:lpstr>Эмоциональная сцена</vt:lpstr>
      <vt:lpstr>Анализ эмоций (фильм «Квадратная нога»)</vt:lpstr>
      <vt:lpstr>Корткометражный фильм</vt:lpstr>
      <vt:lpstr>Эмоциональная сцена</vt:lpstr>
      <vt:lpstr>Анализ эмоций (фильм «Праздник»)</vt:lpstr>
      <vt:lpstr>А. Чехов. «Ионыч»</vt:lpstr>
      <vt:lpstr>Эмоциональная цитата (Ионыч)</vt:lpstr>
      <vt:lpstr>Анализ эмоций (Ионыч)</vt:lpstr>
      <vt:lpstr>Михаил Логинов. «Ключи от города Антоновска» </vt:lpstr>
      <vt:lpstr>Эмоциональная цитата </vt:lpstr>
      <vt:lpstr>Анализ эмоций </vt:lpstr>
      <vt:lpstr>Желаем вам глубоких  и честных разговоров!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1.1.Презентация МогуЧувствовать_июнь</dc:title>
  <dc:creator>Matebook</dc:creator>
  <cp:lastModifiedBy>Зоткина Евгения Евгеньевна</cp:lastModifiedBy>
  <cp:revision>4</cp:revision>
  <dcterms:created xsi:type="dcterms:W3CDTF">2026-06-22T13:02:59Z</dcterms:created>
  <dcterms:modified xsi:type="dcterms:W3CDTF">2026-10-06T11:24:59Z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2026-06-09T00:00:00Z</vt:filetime>
  </property>
  <property fmtid="{D5CDD505-2E9C-101B-9397-08002B2CF9AE}" pid="3" name="Creator">
    <vt:lpwstr>Adobe Illustrator 28.6 (Macintosh)</vt:lpwstr>
  </property>
  <property fmtid="{D5CDD505-2E9C-101B-9397-08002B2CF9AE}" pid="4" name="LastSaved">
    <vt:filetime>2026-06-22T00:00:00Z</vt:filetime>
  </property>
  <property fmtid="{D5CDD505-2E9C-101B-9397-08002B2CF9AE}" pid="5" name="Producer">
    <vt:lpwstr>3-Heights(TM) PDF Security Shell 4.8.25.2 (http://www.pdf-tools.com)</vt:lpwstr>
  </property>
</Properties>
</file>